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46" y="-90"/>
      </p:cViewPr>
      <p:guideLst>
        <p:guide orient="horz" pos="2155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presProps" Target="presProps.xml"  /><Relationship Id="rId9" Type="http://schemas.openxmlformats.org/officeDocument/2006/relationships/viewProps" Target="viewProp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7" name="제목 13"/>
          <p:cNvSpPr>
            <a:spLocks noGrp="1"/>
          </p:cNvSpPr>
          <p:nvPr>
            <p:ph type="ctrTitle" idx="0"/>
          </p:nvPr>
        </p:nvSpPr>
        <p:spPr>
          <a:xfrm>
            <a:off x="467544" y="1052736"/>
            <a:ext cx="9073008" cy="792088"/>
          </a:xfrm>
        </p:spPr>
        <p:txBody>
          <a:bodyPr>
            <a:noAutofit/>
          </a:bodyPr>
          <a:lstStyle/>
          <a:p>
            <a:pPr lvl="0" algn="ctr">
              <a:lnSpc>
                <a:spcPct val="160000"/>
              </a:lnSpc>
              <a:spcBef>
                <a:spcPts val="0"/>
              </a:spcBef>
              <a:defRPr/>
            </a:pP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회화 이론</a:t>
            </a:r>
            <a:b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</a:b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5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강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10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월  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7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일 </a:t>
            </a:r>
            <a:endParaRPr lang="ko-KR" altLang="en-US" sz="3100" b="1" kern="0">
              <a:solidFill>
                <a:srgbClr val="000000"/>
              </a:solidFill>
              <a:effectLst/>
              <a:ea typeface="굴림체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59632" y="2276872"/>
            <a:ext cx="7128792" cy="769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8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8" name=""/>
          <p:cNvSpPr txBox="1"/>
          <p:nvPr/>
        </p:nvSpPr>
        <p:spPr>
          <a:xfrm>
            <a:off x="1043606" y="1755194"/>
            <a:ext cx="7992890" cy="4777051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Ⅴ 구상 표현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조소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조소의 구상 표현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자유롭고 창의적으로 생각하여 표현 한다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재료의 특성을 최대한 살려 표현 한다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(3)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양감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균형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동세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비례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공간감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구조 등에 유의하며 표현 한다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(4)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형태를 변형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강조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단순화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왜곡하여 표현 하기도 한다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lang="ko-KR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marL="0" algn="just">
              <a:lnSpc>
                <a:spcPct val="160000"/>
              </a:lnSpc>
              <a:spcBef>
                <a:spcPts val="0"/>
              </a:spcBef>
              <a:defRPr/>
            </a:pPr>
            <a:endParaRPr lang="en-US" altLang="ko-KR" sz="8800" b="1" kern="0">
              <a:solidFill>
                <a:srgbClr val="000000"/>
              </a:solidFill>
              <a:ea typeface="굴림체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"/>
          <p:cNvSpPr txBox="1"/>
          <p:nvPr/>
        </p:nvSpPr>
        <p:spPr>
          <a:xfrm>
            <a:off x="1187624" y="1396612"/>
            <a:ext cx="7704856" cy="4773682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추상조소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자연을 대상으로 하지 않고 기하학적인 형태나 작가의 마음 속에 있는 형태를 대상으로 하며 현대 조소의 주류이다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순수한 조형 요소로 표현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표현 재료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선재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철사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철근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파이프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나무막대 등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면재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철판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아크릴판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베니어합판 등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③ 양재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찰흙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석고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벽돌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돌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나무도막 등</a:t>
            </a:r>
            <a:endParaRPr lang="ko-KR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331640" y="1612875"/>
            <a:ext cx="7560841" cy="477649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현대 조각가 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마욜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부드러운 곡선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양감 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지중해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무어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단순화된 독특한 양감 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와상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③ 자코메티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가느다란 인체 표현 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전차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④ 브랑쿠시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원초적 생명력 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공간속의 새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⑤ 아르프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유기적 곡선의 추상화 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암포라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⑥ 콜더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움직이는 추상 조소인 모빌의 창시자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331640" y="1556792"/>
            <a:ext cx="7560840" cy="4480153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36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Ⅵ</a:t>
            </a:r>
            <a:r>
              <a:rPr xmlns:mc="http://schemas.openxmlformats.org/markup-compatibility/2006" xmlns:hp="http://schemas.haansoft.com/office/presentation/8.0" lang="EN-US" sz="36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36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디자인 표현 </a:t>
            </a:r>
            <a:endParaRPr xmlns:mc="http://schemas.openxmlformats.org/markup-compatibility/2006" xmlns:hp="http://schemas.haansoft.com/office/presentation/8.0" sz="36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1.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기본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분류</a:t>
            </a: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무채색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흰색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회색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검정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명도만 있다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유채색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무채색을 제외한 모든 색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색상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명도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채도가 있다</a:t>
            </a:r>
            <a:r>
              <a:rPr xmlns:mc="http://schemas.openxmlformats.org/markup-compatibility/2006" xmlns:hp="http://schemas.haansoft.com/office/presentation/8.0" lang="EN-US" sz="24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115616" y="700681"/>
            <a:ext cx="7848872" cy="5460088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요소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(3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속성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색상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빨강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파랑 등 색의 구분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그 색만이 가지고 있는 독특한 성질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표준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20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색상환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명도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밝고 어두운 정도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검정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0,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흰색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10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총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11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단계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③ 채도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맑고 탁한 정도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선명도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~ 14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도 까지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14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단계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㉠ 순색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한 색상 중 채도가 가장 높은 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노랑과 빨강 채도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14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번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㉡ 청색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순색에 흰색이나 검정을 섞은 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명청색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순색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+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흰색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암청색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순색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+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검정색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㉢ 탁색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순색에 회색을 섞은 색</a:t>
            </a:r>
            <a:endParaRPr lang="ko-KR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dirty="0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204</ep:Words>
  <ep:PresentationFormat>화면 슬라이드 쇼(4:3)</ep:PresentationFormat>
  <ep:Paragraphs>40</ep:Paragraphs>
  <ep:Slides>6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ep:HeadingPairs>
  <ep:TitlesOfParts>
    <vt:vector size="7" baseType="lpstr">
      <vt:lpstr>태양</vt:lpstr>
      <vt:lpstr>회화 이론 5강 10월   7일</vt:lpstr>
      <vt:lpstr>슬라이드 2</vt:lpstr>
      <vt:lpstr>슬라이드 3</vt:lpstr>
      <vt:lpstr>슬라이드 4</vt:lpstr>
      <vt:lpstr>슬라이드 5</vt:lpstr>
      <vt:lpstr>슬라이드 6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2012-01-04T14:05:53.000</dcterms:created>
  <dc:creator>김지선</dc:creator>
  <cp:lastModifiedBy>user</cp:lastModifiedBy>
  <dcterms:modified xsi:type="dcterms:W3CDTF">2020-10-07T07:04:02.849</dcterms:modified>
  <cp:revision>105</cp:revision>
  <dc:title>아동과 미술치료</dc:title>
  <cp:version/>
</cp:coreProperties>
</file>