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3" r:id="rId1"/>
  </p:sldMasterIdLst>
  <p:sldIdLst>
    <p:sldId id="256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61" r:id="rId10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0"/>
      </p:cViewPr>
      <p:guideLst>
        <p:guide orient="horz" pos="2156"/>
        <p:guide pos="287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22" name="부제목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2020-09-22</a:t>
            </a:fld>
            <a:endParaRPr lang="ko-KR" altLang="en-US"/>
          </a:p>
        </p:txBody>
      </p:sp>
      <p:sp>
        <p:nvSpPr>
          <p:cNvPr id="20" name="바닥글 개체 틀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10" name="슬라이드 번호 개체 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타원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타원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2020-09-22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2020-09-22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직사각형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타원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타원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2020-09-22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2020-09-22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2020-09-22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2020-09-22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직사각형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2020-09-22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2020-09-22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9" name="순서도: 처리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순서도: 처리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2020-09-22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6D0F6A-46E0-483D-A82A-74E171EF3500}" type="datetimeFigureOut">
              <a:rPr lang="ko-KR" altLang="en-US" smtClean="0"/>
              <a:pPr/>
              <a:t>2020-09-22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원형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타원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도넛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직사각형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제목 개체 틀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9" name="텍스트 개체 틀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24" name="날짜 개체 틀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306D0F6A-46E0-483D-A82A-74E171EF3500}" type="datetimeFigureOut">
              <a:rPr lang="ko-KR" altLang="en-US" smtClean="0"/>
              <a:pPr/>
              <a:t>2020-09-22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22" name="슬라이드 번호 개체 틀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80B43B4A-F8E8-4C79-A6B6-60B4A0E6212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5" name="직사각형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1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1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1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1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1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1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1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1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1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1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43608" y="1412776"/>
            <a:ext cx="7848871" cy="5112568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en-US" altLang="ko-KR" dirty="0"/>
              <a:t>  </a:t>
            </a:r>
          </a:p>
          <a:p>
            <a:pPr lvl="0">
              <a:defRPr/>
            </a:pPr>
            <a:endParaRPr lang="en-US" altLang="ko-KR" dirty="0"/>
          </a:p>
        </p:txBody>
      </p:sp>
      <p:sp>
        <p:nvSpPr>
          <p:cNvPr id="7" name="제목 13"/>
          <p:cNvSpPr>
            <a:spLocks noGrp="1"/>
          </p:cNvSpPr>
          <p:nvPr>
            <p:ph type="ctrTitle"/>
          </p:nvPr>
        </p:nvSpPr>
        <p:spPr>
          <a:xfrm>
            <a:off x="467544" y="1052736"/>
            <a:ext cx="9073008" cy="792088"/>
          </a:xfrm>
        </p:spPr>
        <p:txBody>
          <a:bodyPr>
            <a:noAutofit/>
          </a:bodyPr>
          <a:lstStyle/>
          <a:p>
            <a:pPr lvl="0" algn="ctr" fontAlgn="base">
              <a:lnSpc>
                <a:spcPct val="160000"/>
              </a:lnSpc>
              <a:spcBef>
                <a:spcPts val="0"/>
              </a:spcBef>
            </a:pPr>
            <a:r>
              <a:rPr lang="ko-KR" altLang="en-US" sz="3100" b="1" kern="0" dirty="0" smtClean="0">
                <a:solidFill>
                  <a:srgbClr val="000000"/>
                </a:solidFill>
                <a:effectLst/>
                <a:ea typeface="굴림체"/>
              </a:rPr>
              <a:t>회화 </a:t>
            </a:r>
            <a:r>
              <a:rPr lang="ko-KR" altLang="en-US" sz="3100" b="1" kern="0" dirty="0" smtClean="0">
                <a:solidFill>
                  <a:srgbClr val="000000"/>
                </a:solidFill>
                <a:effectLst/>
                <a:ea typeface="굴림체"/>
              </a:rPr>
              <a:t>이론</a:t>
            </a:r>
            <a:r>
              <a:rPr lang="en-US" altLang="ko-KR" sz="3100" b="1" kern="0" dirty="0">
                <a:solidFill>
                  <a:srgbClr val="000000"/>
                </a:solidFill>
                <a:effectLst/>
                <a:ea typeface="굴림체"/>
              </a:rPr>
              <a:t/>
            </a:r>
            <a:br>
              <a:rPr lang="en-US" altLang="ko-KR" sz="3100" b="1" kern="0" dirty="0">
                <a:solidFill>
                  <a:srgbClr val="000000"/>
                </a:solidFill>
                <a:effectLst/>
                <a:ea typeface="굴림체"/>
              </a:rPr>
            </a:br>
            <a:r>
              <a:rPr lang="en-US" altLang="ko-KR" sz="3100" b="1" kern="0" dirty="0" smtClean="0">
                <a:solidFill>
                  <a:srgbClr val="000000"/>
                </a:solidFill>
                <a:effectLst/>
                <a:ea typeface="굴림체"/>
              </a:rPr>
              <a:t>9</a:t>
            </a:r>
            <a:r>
              <a:rPr lang="ko-KR" altLang="en-US" sz="3100" b="1" kern="0" dirty="0" smtClean="0">
                <a:solidFill>
                  <a:srgbClr val="000000"/>
                </a:solidFill>
                <a:effectLst/>
                <a:ea typeface="굴림체"/>
              </a:rPr>
              <a:t>월 </a:t>
            </a:r>
            <a:r>
              <a:rPr lang="en-US" altLang="ko-KR" sz="3100" b="1" kern="0" dirty="0" smtClean="0">
                <a:solidFill>
                  <a:srgbClr val="000000"/>
                </a:solidFill>
                <a:effectLst/>
                <a:ea typeface="굴림체"/>
              </a:rPr>
              <a:t>23</a:t>
            </a:r>
            <a:r>
              <a:rPr lang="ko-KR" altLang="en-US" sz="3100" b="1" kern="0" dirty="0" smtClean="0">
                <a:solidFill>
                  <a:srgbClr val="000000"/>
                </a:solidFill>
                <a:effectLst/>
                <a:ea typeface="굴림체"/>
              </a:rPr>
              <a:t>일 </a:t>
            </a:r>
            <a:r>
              <a:rPr lang="en-US" altLang="ko-KR" sz="3100" b="1" kern="0" dirty="0" smtClean="0">
                <a:solidFill>
                  <a:srgbClr val="000000"/>
                </a:solidFill>
                <a:effectLst/>
                <a:ea typeface="굴림체"/>
              </a:rPr>
              <a:t>(4</a:t>
            </a:r>
            <a:r>
              <a:rPr lang="ko-KR" altLang="en-US" sz="3100" b="1" kern="0" dirty="0" smtClean="0">
                <a:solidFill>
                  <a:srgbClr val="000000"/>
                </a:solidFill>
                <a:effectLst/>
                <a:ea typeface="굴림체"/>
              </a:rPr>
              <a:t>강</a:t>
            </a:r>
            <a:r>
              <a:rPr lang="en-US" altLang="ko-KR" sz="3100" b="1" kern="0" dirty="0" smtClean="0">
                <a:solidFill>
                  <a:srgbClr val="000000"/>
                </a:solidFill>
                <a:effectLst/>
                <a:ea typeface="굴림체"/>
              </a:rPr>
              <a:t>1</a:t>
            </a:r>
            <a:r>
              <a:rPr lang="ko-KR" altLang="en-US" sz="3100" b="1" kern="0" dirty="0" smtClean="0">
                <a:solidFill>
                  <a:srgbClr val="000000"/>
                </a:solidFill>
                <a:effectLst/>
                <a:ea typeface="굴림체"/>
              </a:rPr>
              <a:t>부 </a:t>
            </a:r>
            <a:r>
              <a:rPr lang="en-US" altLang="ko-KR" sz="3100" b="1" kern="0" dirty="0" smtClean="0">
                <a:solidFill>
                  <a:srgbClr val="000000"/>
                </a:solidFill>
                <a:effectLst/>
                <a:ea typeface="굴림체"/>
              </a:rPr>
              <a:t>- 4</a:t>
            </a:r>
            <a:r>
              <a:rPr lang="ko-KR" altLang="en-US" sz="3100" b="1" kern="0" dirty="0" smtClean="0">
                <a:solidFill>
                  <a:srgbClr val="000000"/>
                </a:solidFill>
                <a:effectLst/>
                <a:ea typeface="굴림체"/>
              </a:rPr>
              <a:t>부 </a:t>
            </a:r>
            <a:r>
              <a:rPr lang="ko-KR" altLang="en-US" sz="3100" b="1" kern="0" dirty="0" smtClean="0">
                <a:solidFill>
                  <a:srgbClr val="000000"/>
                </a:solidFill>
                <a:effectLst/>
                <a:ea typeface="굴림체"/>
              </a:rPr>
              <a:t>판화실기</a:t>
            </a:r>
            <a:r>
              <a:rPr lang="ko-KR" altLang="en-US" sz="3100" b="1" kern="0" dirty="0" smtClean="0">
                <a:solidFill>
                  <a:srgbClr val="000000"/>
                </a:solidFill>
                <a:effectLst/>
                <a:ea typeface="굴림체"/>
              </a:rPr>
              <a:t>설명 </a:t>
            </a:r>
            <a:r>
              <a:rPr lang="en-US" altLang="ko-KR" sz="3100" b="1" kern="0" dirty="0" smtClean="0">
                <a:solidFill>
                  <a:srgbClr val="000000"/>
                </a:solidFill>
                <a:effectLst/>
                <a:ea typeface="굴림체"/>
              </a:rPr>
              <a:t>)-</a:t>
            </a:r>
            <a:r>
              <a:rPr lang="ko-KR" altLang="en-US" sz="3100" b="1" kern="0" dirty="0" smtClean="0">
                <a:solidFill>
                  <a:srgbClr val="000000"/>
                </a:solidFill>
                <a:effectLst/>
                <a:ea typeface="굴림체"/>
              </a:rPr>
              <a:t>동영상</a:t>
            </a:r>
            <a:endParaRPr sz="2800" b="1" i="0" u="none" strike="noStrike" dirty="0">
              <a:solidFill>
                <a:srgbClr val="000000"/>
              </a:solidFill>
              <a:latin typeface="굴림체"/>
              <a:ea typeface="굴림체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259632" y="2276872"/>
            <a:ext cx="7128792" cy="4142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60000"/>
              </a:lnSpc>
            </a:pPr>
            <a:r>
              <a:rPr lang="en-US" altLang="ko-KR" sz="2800" b="1" kern="0" dirty="0">
                <a:solidFill>
                  <a:srgbClr val="000000"/>
                </a:solidFill>
                <a:latin typeface="굴림체"/>
              </a:rPr>
              <a:t>(2) </a:t>
            </a:r>
            <a:r>
              <a:rPr lang="ko-KR" altLang="en-US" sz="2800" b="1" kern="0" dirty="0">
                <a:solidFill>
                  <a:srgbClr val="000000"/>
                </a:solidFill>
                <a:ea typeface="굴림체"/>
              </a:rPr>
              <a:t>조소의 용구</a:t>
            </a:r>
            <a:endParaRPr lang="ko-KR" altLang="en-US" sz="2800" b="1" kern="0" dirty="0">
              <a:solidFill>
                <a:srgbClr val="000000"/>
              </a:solidFill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sz="2800" b="1" kern="0" dirty="0">
                <a:solidFill>
                  <a:srgbClr val="000000"/>
                </a:solidFill>
                <a:ea typeface="굴림체"/>
              </a:rPr>
              <a:t>① 목조</a:t>
            </a:r>
            <a:r>
              <a:rPr lang="en-US" altLang="ko-KR" sz="2800" b="1" kern="0" dirty="0">
                <a:solidFill>
                  <a:srgbClr val="000000"/>
                </a:solidFill>
                <a:latin typeface="굴림체"/>
              </a:rPr>
              <a:t>: </a:t>
            </a:r>
            <a:r>
              <a:rPr lang="ko-KR" altLang="en-US" sz="2800" b="1" kern="0" dirty="0" err="1">
                <a:solidFill>
                  <a:srgbClr val="000000"/>
                </a:solidFill>
                <a:ea typeface="굴림체"/>
              </a:rPr>
              <a:t>조각칼</a:t>
            </a:r>
            <a:r>
              <a:rPr lang="en-US" altLang="ko-KR" sz="2800" b="1" kern="0" dirty="0">
                <a:solidFill>
                  <a:srgbClr val="000000"/>
                </a:solidFill>
                <a:latin typeface="굴림체"/>
              </a:rPr>
              <a:t>, </a:t>
            </a:r>
            <a:r>
              <a:rPr lang="ko-KR" altLang="en-US" sz="2800" b="1" kern="0" dirty="0">
                <a:solidFill>
                  <a:srgbClr val="000000"/>
                </a:solidFill>
                <a:ea typeface="굴림체"/>
              </a:rPr>
              <a:t>끌</a:t>
            </a:r>
            <a:r>
              <a:rPr lang="en-US" altLang="ko-KR" sz="2800" b="1" kern="0" dirty="0">
                <a:solidFill>
                  <a:srgbClr val="000000"/>
                </a:solidFill>
                <a:latin typeface="굴림체"/>
              </a:rPr>
              <a:t>, </a:t>
            </a:r>
            <a:r>
              <a:rPr lang="ko-KR" altLang="en-US" sz="2800" b="1" kern="0" dirty="0">
                <a:solidFill>
                  <a:srgbClr val="000000"/>
                </a:solidFill>
                <a:ea typeface="굴림체"/>
              </a:rPr>
              <a:t>나무망치</a:t>
            </a:r>
            <a:r>
              <a:rPr lang="en-US" altLang="ko-KR" sz="2800" b="1" kern="0" dirty="0">
                <a:solidFill>
                  <a:srgbClr val="000000"/>
                </a:solidFill>
                <a:latin typeface="굴림체"/>
              </a:rPr>
              <a:t>, </a:t>
            </a:r>
            <a:r>
              <a:rPr lang="ko-KR" altLang="en-US" sz="2800" b="1" kern="0" dirty="0">
                <a:solidFill>
                  <a:srgbClr val="000000"/>
                </a:solidFill>
                <a:ea typeface="굴림체"/>
              </a:rPr>
              <a:t>대패</a:t>
            </a:r>
            <a:endParaRPr lang="ko-KR" altLang="en-US" sz="2800" b="1" kern="0" dirty="0">
              <a:solidFill>
                <a:srgbClr val="000000"/>
              </a:solidFill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sz="2800" b="1" kern="0" dirty="0">
                <a:solidFill>
                  <a:srgbClr val="000000"/>
                </a:solidFill>
                <a:ea typeface="굴림체"/>
              </a:rPr>
              <a:t>② 석조</a:t>
            </a:r>
            <a:r>
              <a:rPr lang="en-US" altLang="ko-KR" sz="2800" b="1" kern="0" dirty="0">
                <a:solidFill>
                  <a:srgbClr val="000000"/>
                </a:solidFill>
                <a:latin typeface="굴림체"/>
              </a:rPr>
              <a:t>: </a:t>
            </a:r>
            <a:r>
              <a:rPr lang="ko-KR" altLang="en-US" sz="2800" b="1" kern="0" dirty="0">
                <a:solidFill>
                  <a:srgbClr val="000000"/>
                </a:solidFill>
                <a:ea typeface="굴림체"/>
              </a:rPr>
              <a:t>정</a:t>
            </a:r>
            <a:r>
              <a:rPr lang="en-US" altLang="ko-KR" sz="2800" b="1" kern="0" dirty="0">
                <a:solidFill>
                  <a:srgbClr val="000000"/>
                </a:solidFill>
                <a:latin typeface="굴림체"/>
              </a:rPr>
              <a:t>, </a:t>
            </a:r>
            <a:r>
              <a:rPr lang="ko-KR" altLang="en-US" sz="2800" b="1" kern="0" dirty="0">
                <a:solidFill>
                  <a:srgbClr val="000000"/>
                </a:solidFill>
                <a:ea typeface="굴림체"/>
              </a:rPr>
              <a:t>쇠망치</a:t>
            </a:r>
            <a:r>
              <a:rPr lang="en-US" altLang="ko-KR" sz="2800" b="1" kern="0" dirty="0">
                <a:solidFill>
                  <a:srgbClr val="000000"/>
                </a:solidFill>
                <a:latin typeface="굴림체"/>
              </a:rPr>
              <a:t>, </a:t>
            </a:r>
            <a:r>
              <a:rPr lang="ko-KR" altLang="en-US" sz="2800" b="1" kern="0" dirty="0" err="1">
                <a:solidFill>
                  <a:srgbClr val="000000"/>
                </a:solidFill>
                <a:ea typeface="굴림체"/>
              </a:rPr>
              <a:t>그리인더</a:t>
            </a:r>
            <a:r>
              <a:rPr lang="en-US" altLang="ko-KR" sz="2800" b="1" kern="0" dirty="0">
                <a:solidFill>
                  <a:srgbClr val="000000"/>
                </a:solidFill>
                <a:latin typeface="굴림체"/>
              </a:rPr>
              <a:t>, </a:t>
            </a:r>
            <a:r>
              <a:rPr lang="ko-KR" altLang="en-US" sz="2800" b="1" kern="0" dirty="0">
                <a:solidFill>
                  <a:srgbClr val="000000"/>
                </a:solidFill>
                <a:ea typeface="굴림체"/>
              </a:rPr>
              <a:t>줄</a:t>
            </a:r>
            <a:endParaRPr lang="ko-KR" altLang="en-US" sz="2800" b="1" kern="0" dirty="0">
              <a:solidFill>
                <a:srgbClr val="000000"/>
              </a:solidFill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sz="2800" b="1" kern="0" dirty="0">
                <a:solidFill>
                  <a:srgbClr val="000000"/>
                </a:solidFill>
                <a:ea typeface="굴림체"/>
              </a:rPr>
              <a:t>③ 소조</a:t>
            </a:r>
            <a:r>
              <a:rPr lang="en-US" altLang="ko-KR" sz="2800" b="1" kern="0" dirty="0">
                <a:solidFill>
                  <a:srgbClr val="000000"/>
                </a:solidFill>
                <a:latin typeface="굴림체"/>
              </a:rPr>
              <a:t>: </a:t>
            </a:r>
            <a:r>
              <a:rPr lang="ko-KR" altLang="en-US" sz="2800" b="1" kern="0" dirty="0" err="1">
                <a:solidFill>
                  <a:srgbClr val="000000"/>
                </a:solidFill>
                <a:ea typeface="굴림체"/>
              </a:rPr>
              <a:t>부조판</a:t>
            </a:r>
            <a:r>
              <a:rPr lang="en-US" altLang="ko-KR" sz="2800" b="1" kern="0" dirty="0">
                <a:solidFill>
                  <a:srgbClr val="000000"/>
                </a:solidFill>
                <a:latin typeface="굴림체"/>
              </a:rPr>
              <a:t>, </a:t>
            </a:r>
            <a:r>
              <a:rPr lang="ko-KR" altLang="en-US" sz="2800" b="1" kern="0" dirty="0" err="1">
                <a:solidFill>
                  <a:srgbClr val="000000"/>
                </a:solidFill>
                <a:ea typeface="굴림체"/>
              </a:rPr>
              <a:t>조소대</a:t>
            </a:r>
            <a:r>
              <a:rPr lang="en-US" altLang="ko-KR" sz="2800" b="1" kern="0" dirty="0">
                <a:solidFill>
                  <a:srgbClr val="000000"/>
                </a:solidFill>
                <a:latin typeface="굴림체"/>
              </a:rPr>
              <a:t>, </a:t>
            </a:r>
            <a:r>
              <a:rPr lang="ko-KR" altLang="en-US" sz="2800" b="1" kern="0" dirty="0">
                <a:solidFill>
                  <a:srgbClr val="000000"/>
                </a:solidFill>
                <a:ea typeface="굴림체"/>
              </a:rPr>
              <a:t>돌림판</a:t>
            </a:r>
            <a:r>
              <a:rPr lang="en-US" altLang="ko-KR" sz="2800" b="1" kern="0" dirty="0">
                <a:solidFill>
                  <a:srgbClr val="000000"/>
                </a:solidFill>
                <a:latin typeface="굴림체"/>
              </a:rPr>
              <a:t>, </a:t>
            </a:r>
            <a:r>
              <a:rPr lang="ko-KR" altLang="en-US" sz="2800" b="1" kern="0" dirty="0">
                <a:solidFill>
                  <a:srgbClr val="000000"/>
                </a:solidFill>
                <a:ea typeface="굴림체"/>
              </a:rPr>
              <a:t>노끈</a:t>
            </a:r>
            <a:r>
              <a:rPr lang="en-US" altLang="ko-KR" sz="2800" b="1" kern="0" dirty="0">
                <a:solidFill>
                  <a:srgbClr val="000000"/>
                </a:solidFill>
                <a:latin typeface="굴림체"/>
              </a:rPr>
              <a:t>, </a:t>
            </a:r>
            <a:r>
              <a:rPr lang="ko-KR" altLang="en-US" sz="2800" b="1" kern="0" dirty="0">
                <a:solidFill>
                  <a:srgbClr val="000000"/>
                </a:solidFill>
                <a:ea typeface="굴림체"/>
              </a:rPr>
              <a:t>비눗물</a:t>
            </a:r>
            <a:r>
              <a:rPr lang="en-US" altLang="ko-KR" sz="2800" b="1" kern="0" dirty="0">
                <a:solidFill>
                  <a:srgbClr val="000000"/>
                </a:solidFill>
                <a:latin typeface="굴림체"/>
              </a:rPr>
              <a:t>, </a:t>
            </a:r>
            <a:r>
              <a:rPr lang="ko-KR" altLang="en-US" sz="2800" b="1" kern="0" dirty="0">
                <a:solidFill>
                  <a:srgbClr val="000000"/>
                </a:solidFill>
                <a:ea typeface="굴림체"/>
              </a:rPr>
              <a:t>나무망치</a:t>
            </a:r>
            <a:r>
              <a:rPr lang="en-US" altLang="ko-KR" sz="2800" b="1" kern="0" dirty="0">
                <a:solidFill>
                  <a:srgbClr val="000000"/>
                </a:solidFill>
                <a:latin typeface="굴림체"/>
              </a:rPr>
              <a:t>, </a:t>
            </a:r>
            <a:r>
              <a:rPr lang="ko-KR" altLang="en-US" sz="2800" b="1" kern="0" dirty="0">
                <a:solidFill>
                  <a:srgbClr val="000000"/>
                </a:solidFill>
                <a:ea typeface="굴림체"/>
              </a:rPr>
              <a:t>끌</a:t>
            </a:r>
            <a:r>
              <a:rPr lang="en-US" altLang="ko-KR" sz="2800" b="1" kern="0" dirty="0">
                <a:solidFill>
                  <a:srgbClr val="000000"/>
                </a:solidFill>
                <a:latin typeface="굴림체"/>
              </a:rPr>
              <a:t>, </a:t>
            </a:r>
            <a:r>
              <a:rPr lang="ko-KR" altLang="en-US" sz="2800" b="1" kern="0" dirty="0">
                <a:solidFill>
                  <a:srgbClr val="000000"/>
                </a:solidFill>
                <a:ea typeface="굴림체"/>
              </a:rPr>
              <a:t>고무그릇</a:t>
            </a:r>
            <a:r>
              <a:rPr lang="en-US" altLang="ko-KR" sz="2800" b="1" kern="0" dirty="0">
                <a:solidFill>
                  <a:srgbClr val="000000"/>
                </a:solidFill>
                <a:latin typeface="굴림체"/>
              </a:rPr>
              <a:t>, </a:t>
            </a:r>
            <a:r>
              <a:rPr lang="ko-KR" altLang="en-US" sz="2800" b="1" kern="0" dirty="0" smtClean="0">
                <a:solidFill>
                  <a:srgbClr val="000000"/>
                </a:solidFill>
                <a:ea typeface="굴림체"/>
              </a:rPr>
              <a:t>주걱</a:t>
            </a:r>
            <a:endParaRPr lang="en-US" altLang="ko-KR" sz="2800" b="1" kern="0" dirty="0" smtClean="0">
              <a:solidFill>
                <a:srgbClr val="000000"/>
              </a:solidFill>
              <a:ea typeface="굴림체"/>
            </a:endParaRPr>
          </a:p>
          <a:p>
            <a:pPr algn="just" fontAlgn="base">
              <a:lnSpc>
                <a:spcPct val="160000"/>
              </a:lnSpc>
            </a:pPr>
            <a:endParaRPr lang="ko-KR" altLang="en-US" sz="2800" b="1" kern="0" spc="0" dirty="0">
              <a:solidFill>
                <a:srgbClr val="000000"/>
              </a:solidFill>
              <a:effectLst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43608" y="404664"/>
            <a:ext cx="7848871" cy="5256584"/>
          </a:xfrm>
        </p:spPr>
        <p:txBody>
          <a:bodyPr>
            <a:normAutofit fontScale="32500" lnSpcReduction="20000"/>
          </a:bodyPr>
          <a:lstStyle/>
          <a:p>
            <a:pPr lvl="0">
              <a:defRPr/>
            </a:pPr>
            <a:r>
              <a:rPr lang="en-US" altLang="ko-KR" dirty="0"/>
              <a:t>  </a:t>
            </a:r>
          </a:p>
          <a:p>
            <a:pPr marL="0" algn="just" fontAlgn="base">
              <a:lnSpc>
                <a:spcPct val="160000"/>
              </a:lnSpc>
              <a:spcBef>
                <a:spcPts val="0"/>
              </a:spcBef>
            </a:pPr>
            <a:r>
              <a:rPr lang="en-US" altLang="ko-KR" sz="8800" b="1" kern="0" dirty="0">
                <a:solidFill>
                  <a:srgbClr val="000000"/>
                </a:solidFill>
                <a:ea typeface="굴림체"/>
              </a:rPr>
              <a:t>※ </a:t>
            </a:r>
            <a:r>
              <a:rPr lang="ko-KR" altLang="en-US" sz="8800" b="1" kern="0" dirty="0">
                <a:solidFill>
                  <a:srgbClr val="000000"/>
                </a:solidFill>
                <a:ea typeface="굴림체"/>
              </a:rPr>
              <a:t>주걱의 종류</a:t>
            </a:r>
            <a:endParaRPr lang="ko-KR" altLang="en-US" sz="8800" b="1" kern="0" dirty="0">
              <a:solidFill>
                <a:srgbClr val="000000"/>
              </a:solidFill>
            </a:endParaRPr>
          </a:p>
          <a:p>
            <a:pPr marL="966470" marR="63500" indent="-419100" algn="just" fontAlgn="base">
              <a:lnSpc>
                <a:spcPct val="160000"/>
              </a:lnSpc>
              <a:spcBef>
                <a:spcPts val="0"/>
              </a:spcBef>
            </a:pPr>
            <a:r>
              <a:rPr lang="ko-KR" altLang="en-US" sz="8800" b="1" kern="0" dirty="0">
                <a:solidFill>
                  <a:srgbClr val="000000"/>
                </a:solidFill>
                <a:ea typeface="굴림체"/>
              </a:rPr>
              <a:t>도련주걱 </a:t>
            </a:r>
            <a:r>
              <a:rPr lang="en-US" altLang="ko-KR" sz="8800" b="1" kern="0" dirty="0">
                <a:solidFill>
                  <a:srgbClr val="000000"/>
                </a:solidFill>
                <a:latin typeface="굴림체"/>
              </a:rPr>
              <a:t>: </a:t>
            </a:r>
            <a:r>
              <a:rPr lang="ko-KR" altLang="en-US" sz="8800" b="1" kern="0" dirty="0">
                <a:solidFill>
                  <a:srgbClr val="000000"/>
                </a:solidFill>
                <a:ea typeface="굴림체"/>
              </a:rPr>
              <a:t>찰흙을 긁어 낼 때</a:t>
            </a:r>
            <a:r>
              <a:rPr lang="en-US" altLang="ko-KR" sz="8800" b="1" kern="0" dirty="0">
                <a:solidFill>
                  <a:srgbClr val="000000"/>
                </a:solidFill>
                <a:latin typeface="굴림체"/>
              </a:rPr>
              <a:t>, </a:t>
            </a:r>
            <a:r>
              <a:rPr lang="ko-KR" altLang="en-US" sz="8800" b="1" kern="0" dirty="0">
                <a:solidFill>
                  <a:srgbClr val="000000"/>
                </a:solidFill>
                <a:ea typeface="굴림체"/>
              </a:rPr>
              <a:t>도려 낼 때</a:t>
            </a:r>
            <a:endParaRPr lang="ko-KR" altLang="en-US" sz="8800" b="1" kern="0" dirty="0">
              <a:solidFill>
                <a:srgbClr val="000000"/>
              </a:solidFill>
            </a:endParaRPr>
          </a:p>
          <a:p>
            <a:pPr marL="966470" marR="63500" indent="-419100" algn="just" fontAlgn="base">
              <a:lnSpc>
                <a:spcPct val="160000"/>
              </a:lnSpc>
              <a:spcBef>
                <a:spcPts val="0"/>
              </a:spcBef>
            </a:pPr>
            <a:r>
              <a:rPr lang="ko-KR" altLang="en-US" sz="8800" b="1" kern="0" dirty="0" err="1">
                <a:solidFill>
                  <a:srgbClr val="000000"/>
                </a:solidFill>
                <a:ea typeface="굴림체"/>
              </a:rPr>
              <a:t>빗주걱</a:t>
            </a:r>
            <a:r>
              <a:rPr lang="ko-KR" altLang="en-US" sz="8800" b="1" kern="0" dirty="0">
                <a:solidFill>
                  <a:srgbClr val="000000"/>
                </a:solidFill>
                <a:ea typeface="굴림체"/>
              </a:rPr>
              <a:t> </a:t>
            </a:r>
            <a:r>
              <a:rPr lang="en-US" altLang="ko-KR" sz="8800" b="1" kern="0" dirty="0">
                <a:solidFill>
                  <a:srgbClr val="000000"/>
                </a:solidFill>
                <a:latin typeface="굴림체"/>
              </a:rPr>
              <a:t>: </a:t>
            </a:r>
            <a:r>
              <a:rPr lang="ko-KR" altLang="en-US" sz="8800" b="1" kern="0" dirty="0">
                <a:solidFill>
                  <a:srgbClr val="000000"/>
                </a:solidFill>
                <a:ea typeface="굴림체"/>
              </a:rPr>
              <a:t>찰흙 표면에 자국을 </a:t>
            </a:r>
            <a:r>
              <a:rPr lang="ko-KR" altLang="en-US" sz="8800" b="1" kern="0" dirty="0" err="1">
                <a:solidFill>
                  <a:srgbClr val="000000"/>
                </a:solidFill>
                <a:ea typeface="굴림체"/>
              </a:rPr>
              <a:t>낼때</a:t>
            </a:r>
            <a:r>
              <a:rPr lang="en-US" altLang="ko-KR" sz="8800" b="1" kern="0" dirty="0">
                <a:solidFill>
                  <a:srgbClr val="000000"/>
                </a:solidFill>
                <a:latin typeface="굴림체"/>
              </a:rPr>
              <a:t>, </a:t>
            </a:r>
            <a:r>
              <a:rPr lang="ko-KR" altLang="en-US" sz="8800" b="1" kern="0" dirty="0">
                <a:solidFill>
                  <a:srgbClr val="000000"/>
                </a:solidFill>
                <a:ea typeface="굴림체"/>
              </a:rPr>
              <a:t>머리카락 등</a:t>
            </a:r>
            <a:endParaRPr lang="ko-KR" altLang="en-US" sz="8800" b="1" kern="0" dirty="0">
              <a:solidFill>
                <a:srgbClr val="000000"/>
              </a:solidFill>
            </a:endParaRPr>
          </a:p>
          <a:p>
            <a:pPr marL="0" algn="just" fontAlgn="base">
              <a:lnSpc>
                <a:spcPct val="160000"/>
              </a:lnSpc>
              <a:spcBef>
                <a:spcPts val="0"/>
              </a:spcBef>
            </a:pPr>
            <a:r>
              <a:rPr lang="ko-KR" altLang="en-US" sz="8800" b="1" kern="0" dirty="0">
                <a:solidFill>
                  <a:srgbClr val="000000"/>
                </a:solidFill>
                <a:ea typeface="굴림체"/>
              </a:rPr>
              <a:t>송곳주걱</a:t>
            </a:r>
            <a:r>
              <a:rPr lang="en-US" altLang="ko-KR" sz="8800" b="1" kern="0" dirty="0">
                <a:solidFill>
                  <a:srgbClr val="000000"/>
                </a:solidFill>
                <a:latin typeface="굴림체"/>
              </a:rPr>
              <a:t>(</a:t>
            </a:r>
            <a:r>
              <a:rPr lang="ko-KR" altLang="en-US" sz="8800" b="1" kern="0" dirty="0" err="1">
                <a:solidFill>
                  <a:srgbClr val="000000"/>
                </a:solidFill>
                <a:ea typeface="굴림체"/>
              </a:rPr>
              <a:t>다듬주걱</a:t>
            </a:r>
            <a:r>
              <a:rPr lang="en-US" altLang="ko-KR" sz="8800" b="1" kern="0" dirty="0">
                <a:solidFill>
                  <a:srgbClr val="000000"/>
                </a:solidFill>
                <a:latin typeface="굴림체"/>
              </a:rPr>
              <a:t>) : </a:t>
            </a:r>
            <a:r>
              <a:rPr lang="ko-KR" altLang="en-US" sz="8800" b="1" kern="0" dirty="0">
                <a:solidFill>
                  <a:srgbClr val="000000"/>
                </a:solidFill>
                <a:ea typeface="굴림체"/>
              </a:rPr>
              <a:t>찰흙에 구멍을 내거나 선을 그을 때</a:t>
            </a:r>
            <a:endParaRPr lang="ko-KR" altLang="en-US" sz="8800" b="1" kern="0" dirty="0">
              <a:solidFill>
                <a:srgbClr val="000000"/>
              </a:solidFill>
            </a:endParaRPr>
          </a:p>
          <a:p>
            <a:pPr marL="1525270" indent="-1525270" algn="just" fontAlgn="base">
              <a:lnSpc>
                <a:spcPct val="160000"/>
              </a:lnSpc>
              <a:spcBef>
                <a:spcPts val="0"/>
              </a:spcBef>
            </a:pPr>
            <a:r>
              <a:rPr lang="ko-KR" altLang="en-US" sz="8800" b="1" kern="0" dirty="0">
                <a:solidFill>
                  <a:srgbClr val="000000"/>
                </a:solidFill>
                <a:ea typeface="굴림체"/>
              </a:rPr>
              <a:t>삼각주걱</a:t>
            </a:r>
            <a:r>
              <a:rPr lang="en-US" altLang="ko-KR" sz="8800" b="1" kern="0" dirty="0">
                <a:solidFill>
                  <a:srgbClr val="000000"/>
                </a:solidFill>
                <a:latin typeface="굴림체"/>
              </a:rPr>
              <a:t>(</a:t>
            </a:r>
            <a:r>
              <a:rPr lang="ko-KR" altLang="en-US" sz="8800" b="1" kern="0" dirty="0" err="1">
                <a:solidFill>
                  <a:srgbClr val="000000"/>
                </a:solidFill>
                <a:ea typeface="굴림체"/>
              </a:rPr>
              <a:t>자름주걱</a:t>
            </a:r>
            <a:r>
              <a:rPr lang="en-US" altLang="ko-KR" sz="8800" b="1" kern="0" dirty="0">
                <a:solidFill>
                  <a:srgbClr val="000000"/>
                </a:solidFill>
                <a:latin typeface="굴림체"/>
              </a:rPr>
              <a:t>) : </a:t>
            </a:r>
            <a:r>
              <a:rPr lang="ko-KR" altLang="en-US" sz="8800" b="1" kern="0" dirty="0">
                <a:solidFill>
                  <a:srgbClr val="000000"/>
                </a:solidFill>
                <a:ea typeface="굴림체"/>
              </a:rPr>
              <a:t>찰흙을 자를 때</a:t>
            </a:r>
            <a:r>
              <a:rPr lang="en-US" altLang="ko-KR" sz="8800" b="1" kern="0" dirty="0">
                <a:solidFill>
                  <a:srgbClr val="000000"/>
                </a:solidFill>
                <a:latin typeface="굴림체"/>
              </a:rPr>
              <a:t>, </a:t>
            </a:r>
            <a:r>
              <a:rPr lang="ko-KR" altLang="en-US" sz="8800" b="1" kern="0" dirty="0" err="1">
                <a:solidFill>
                  <a:srgbClr val="000000"/>
                </a:solidFill>
                <a:ea typeface="굴림체"/>
              </a:rPr>
              <a:t>나눌때</a:t>
            </a:r>
            <a:r>
              <a:rPr lang="en-US" altLang="ko-KR" sz="8800" b="1" kern="0" dirty="0">
                <a:solidFill>
                  <a:srgbClr val="000000"/>
                </a:solidFill>
                <a:latin typeface="굴림체"/>
              </a:rPr>
              <a:t>, </a:t>
            </a:r>
            <a:r>
              <a:rPr lang="ko-KR" altLang="en-US" sz="8800" b="1" kern="0" dirty="0">
                <a:solidFill>
                  <a:srgbClr val="000000"/>
                </a:solidFill>
                <a:ea typeface="굴림체"/>
              </a:rPr>
              <a:t>두드릴 때</a:t>
            </a:r>
            <a:r>
              <a:rPr lang="en-US" altLang="ko-KR" sz="8800" b="1" kern="0" dirty="0">
                <a:solidFill>
                  <a:srgbClr val="000000"/>
                </a:solidFill>
                <a:latin typeface="굴림체"/>
              </a:rPr>
              <a:t>, </a:t>
            </a:r>
            <a:r>
              <a:rPr lang="ko-KR" altLang="en-US" sz="8800" b="1" kern="0" dirty="0">
                <a:solidFill>
                  <a:srgbClr val="000000"/>
                </a:solidFill>
                <a:ea typeface="굴림체"/>
              </a:rPr>
              <a:t>금을 그을 </a:t>
            </a:r>
            <a:r>
              <a:rPr lang="ko-KR" altLang="en-US" sz="8800" b="1" kern="0" dirty="0" smtClean="0">
                <a:solidFill>
                  <a:srgbClr val="000000"/>
                </a:solidFill>
                <a:ea typeface="굴림체"/>
              </a:rPr>
              <a:t>때</a:t>
            </a:r>
            <a:endParaRPr lang="en-US" altLang="ko-KR" sz="8800" b="1" kern="0" dirty="0" smtClean="0">
              <a:solidFill>
                <a:srgbClr val="000000"/>
              </a:solidFill>
              <a:ea typeface="굴림체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137429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43608" y="1412776"/>
            <a:ext cx="7848871" cy="5112568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en-US" altLang="ko-KR" dirty="0"/>
              <a:t>  </a:t>
            </a:r>
          </a:p>
          <a:p>
            <a:pPr lvl="0">
              <a:defRPr/>
            </a:pPr>
            <a:endParaRPr lang="en-US" altLang="ko-KR" dirty="0"/>
          </a:p>
        </p:txBody>
      </p:sp>
      <p:sp>
        <p:nvSpPr>
          <p:cNvPr id="5" name="직사각형 4"/>
          <p:cNvSpPr/>
          <p:nvPr/>
        </p:nvSpPr>
        <p:spPr>
          <a:xfrm>
            <a:off x="971600" y="945243"/>
            <a:ext cx="7920880" cy="54107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60000"/>
              </a:lnSpc>
            </a:pPr>
            <a:r>
              <a:rPr lang="en-US" altLang="ko-KR" sz="2400" b="1" kern="0" dirty="0">
                <a:solidFill>
                  <a:srgbClr val="000000"/>
                </a:solidFill>
                <a:latin typeface="굴림체"/>
              </a:rPr>
              <a:t>(3) </a:t>
            </a:r>
            <a:r>
              <a:rPr lang="ko-KR" altLang="en-US" sz="2400" b="1" kern="0" dirty="0">
                <a:solidFill>
                  <a:srgbClr val="000000"/>
                </a:solidFill>
                <a:ea typeface="굴림체"/>
              </a:rPr>
              <a:t>부조 만들기</a:t>
            </a:r>
            <a:endParaRPr lang="ko-KR" altLang="en-US" sz="2400" b="1" kern="0" dirty="0">
              <a:solidFill>
                <a:srgbClr val="000000"/>
              </a:solidFill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sz="2400" b="1" kern="0" dirty="0">
                <a:solidFill>
                  <a:srgbClr val="000000"/>
                </a:solidFill>
                <a:ea typeface="굴림체"/>
              </a:rPr>
              <a:t>구상 스케치</a:t>
            </a:r>
            <a:r>
              <a:rPr lang="en-US" altLang="ko-KR" sz="2400" b="1" kern="0" dirty="0">
                <a:solidFill>
                  <a:srgbClr val="000000"/>
                </a:solidFill>
                <a:latin typeface="굴림체"/>
              </a:rPr>
              <a:t>- </a:t>
            </a:r>
            <a:r>
              <a:rPr lang="ko-KR" altLang="en-US" sz="2400" b="1" kern="0" dirty="0">
                <a:solidFill>
                  <a:srgbClr val="000000"/>
                </a:solidFill>
                <a:ea typeface="굴림체"/>
              </a:rPr>
              <a:t>찰흙 </a:t>
            </a:r>
            <a:r>
              <a:rPr lang="ko-KR" altLang="en-US" sz="2400" b="1" kern="0" dirty="0" err="1">
                <a:solidFill>
                  <a:srgbClr val="000000"/>
                </a:solidFill>
                <a:ea typeface="굴림체"/>
              </a:rPr>
              <a:t>평판만들기</a:t>
            </a:r>
            <a:r>
              <a:rPr lang="en-US" altLang="ko-KR" sz="2400" b="1" kern="0" dirty="0">
                <a:solidFill>
                  <a:srgbClr val="000000"/>
                </a:solidFill>
                <a:latin typeface="굴림체"/>
              </a:rPr>
              <a:t>- </a:t>
            </a:r>
            <a:r>
              <a:rPr lang="ko-KR" altLang="en-US" sz="2400" b="1" kern="0" dirty="0" err="1">
                <a:solidFill>
                  <a:srgbClr val="000000"/>
                </a:solidFill>
                <a:ea typeface="굴림체"/>
              </a:rPr>
              <a:t>흙판위에</a:t>
            </a:r>
            <a:r>
              <a:rPr lang="ko-KR" altLang="en-US" sz="2400" b="1" kern="0" dirty="0">
                <a:solidFill>
                  <a:srgbClr val="000000"/>
                </a:solidFill>
                <a:ea typeface="굴림체"/>
              </a:rPr>
              <a:t> 스케치</a:t>
            </a:r>
            <a:r>
              <a:rPr lang="en-US" altLang="ko-KR" sz="2400" b="1" kern="0" dirty="0">
                <a:solidFill>
                  <a:srgbClr val="000000"/>
                </a:solidFill>
                <a:latin typeface="굴림체"/>
              </a:rPr>
              <a:t>- </a:t>
            </a:r>
            <a:r>
              <a:rPr lang="ko-KR" altLang="en-US" sz="2400" b="1" kern="0" dirty="0">
                <a:solidFill>
                  <a:srgbClr val="000000"/>
                </a:solidFill>
                <a:ea typeface="굴림체"/>
              </a:rPr>
              <a:t>대강 살붙이기</a:t>
            </a:r>
            <a:r>
              <a:rPr lang="en-US" altLang="ko-KR" sz="2400" b="1" kern="0" dirty="0">
                <a:solidFill>
                  <a:srgbClr val="000000"/>
                </a:solidFill>
                <a:latin typeface="굴림체"/>
              </a:rPr>
              <a:t>- </a:t>
            </a:r>
            <a:r>
              <a:rPr lang="ko-KR" altLang="en-US" sz="2400" b="1" kern="0" dirty="0">
                <a:solidFill>
                  <a:srgbClr val="000000"/>
                </a:solidFill>
                <a:ea typeface="굴림체"/>
              </a:rPr>
              <a:t>세부정리</a:t>
            </a:r>
            <a:endParaRPr lang="ko-KR" altLang="en-US" sz="2400" b="1" kern="0" dirty="0">
              <a:solidFill>
                <a:srgbClr val="000000"/>
              </a:solidFill>
            </a:endParaRPr>
          </a:p>
          <a:p>
            <a:pPr algn="just" fontAlgn="base">
              <a:lnSpc>
                <a:spcPct val="160000"/>
              </a:lnSpc>
            </a:pPr>
            <a:r>
              <a:rPr lang="en-US" altLang="ko-KR" sz="2400" b="1" kern="0" dirty="0">
                <a:solidFill>
                  <a:srgbClr val="000000"/>
                </a:solidFill>
                <a:latin typeface="굴림체"/>
              </a:rPr>
              <a:t>(4) </a:t>
            </a:r>
            <a:r>
              <a:rPr lang="ko-KR" altLang="en-US" sz="2400" b="1" kern="0" dirty="0" err="1">
                <a:solidFill>
                  <a:srgbClr val="000000"/>
                </a:solidFill>
                <a:ea typeface="굴림체"/>
              </a:rPr>
              <a:t>두상만들기</a:t>
            </a:r>
            <a:r>
              <a:rPr lang="en-US" altLang="ko-KR" sz="2400" b="1" kern="0" dirty="0">
                <a:solidFill>
                  <a:srgbClr val="000000"/>
                </a:solidFill>
                <a:latin typeface="굴림체"/>
              </a:rPr>
              <a:t>(</a:t>
            </a:r>
            <a:r>
              <a:rPr lang="ko-KR" altLang="en-US" sz="2400" b="1" kern="0" dirty="0" err="1">
                <a:solidFill>
                  <a:srgbClr val="000000"/>
                </a:solidFill>
                <a:ea typeface="굴림체"/>
              </a:rPr>
              <a:t>환조</a:t>
            </a:r>
            <a:r>
              <a:rPr lang="ko-KR" altLang="en-US" sz="2400" b="1" kern="0" dirty="0">
                <a:solidFill>
                  <a:srgbClr val="000000"/>
                </a:solidFill>
                <a:ea typeface="굴림체"/>
              </a:rPr>
              <a:t> 소조</a:t>
            </a:r>
            <a:r>
              <a:rPr lang="en-US" altLang="ko-KR" sz="2400" b="1" kern="0" dirty="0">
                <a:solidFill>
                  <a:srgbClr val="000000"/>
                </a:solidFill>
                <a:latin typeface="굴림체"/>
              </a:rPr>
              <a:t>)</a:t>
            </a:r>
            <a:endParaRPr lang="ko-KR" altLang="en-US" sz="2400" b="1" kern="0" dirty="0">
              <a:solidFill>
                <a:srgbClr val="000000"/>
              </a:solidFill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sz="2400" b="1" kern="0" dirty="0">
                <a:solidFill>
                  <a:srgbClr val="000000"/>
                </a:solidFill>
                <a:ea typeface="굴림체"/>
              </a:rPr>
              <a:t>① </a:t>
            </a:r>
            <a:r>
              <a:rPr lang="ko-KR" altLang="en-US" sz="2400" b="1" kern="0" dirty="0" err="1">
                <a:solidFill>
                  <a:srgbClr val="000000"/>
                </a:solidFill>
                <a:ea typeface="굴림체"/>
              </a:rPr>
              <a:t>심봉만들기</a:t>
            </a:r>
            <a:r>
              <a:rPr lang="en-US" altLang="ko-KR" sz="2400" b="1" kern="0" dirty="0">
                <a:solidFill>
                  <a:srgbClr val="000000"/>
                </a:solidFill>
                <a:latin typeface="굴림체"/>
              </a:rPr>
              <a:t>(</a:t>
            </a:r>
            <a:r>
              <a:rPr lang="ko-KR" altLang="en-US" sz="2400" b="1" kern="0" dirty="0">
                <a:solidFill>
                  <a:srgbClr val="000000"/>
                </a:solidFill>
                <a:ea typeface="굴림체"/>
              </a:rPr>
              <a:t>막대</a:t>
            </a:r>
            <a:r>
              <a:rPr lang="en-US" altLang="ko-KR" sz="2400" b="1" kern="0" dirty="0">
                <a:solidFill>
                  <a:srgbClr val="000000"/>
                </a:solidFill>
                <a:latin typeface="굴림체"/>
              </a:rPr>
              <a:t>+</a:t>
            </a:r>
            <a:r>
              <a:rPr lang="ko-KR" altLang="en-US" sz="2400" b="1" kern="0" dirty="0">
                <a:solidFill>
                  <a:srgbClr val="000000"/>
                </a:solidFill>
                <a:ea typeface="굴림체"/>
              </a:rPr>
              <a:t>노끈</a:t>
            </a:r>
            <a:r>
              <a:rPr lang="en-US" altLang="ko-KR" sz="2400" b="1" kern="0" dirty="0">
                <a:solidFill>
                  <a:srgbClr val="000000"/>
                </a:solidFill>
                <a:latin typeface="굴림체"/>
              </a:rPr>
              <a:t>)</a:t>
            </a:r>
            <a:endParaRPr lang="ko-KR" altLang="en-US" sz="2400" b="1" kern="0" dirty="0">
              <a:solidFill>
                <a:srgbClr val="000000"/>
              </a:solidFill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sz="2400" b="1" kern="0" dirty="0">
                <a:solidFill>
                  <a:srgbClr val="000000"/>
                </a:solidFill>
                <a:ea typeface="굴림체"/>
              </a:rPr>
              <a:t>② 살 붙이기</a:t>
            </a:r>
            <a:r>
              <a:rPr lang="en-US" altLang="ko-KR" sz="2400" b="1" kern="0" dirty="0">
                <a:solidFill>
                  <a:srgbClr val="000000"/>
                </a:solidFill>
                <a:latin typeface="굴림체"/>
              </a:rPr>
              <a:t>(</a:t>
            </a:r>
            <a:r>
              <a:rPr lang="ko-KR" altLang="en-US" sz="2400" b="1" kern="0" dirty="0" err="1">
                <a:solidFill>
                  <a:srgbClr val="000000"/>
                </a:solidFill>
                <a:ea typeface="굴림체"/>
              </a:rPr>
              <a:t>큰덩어리에</a:t>
            </a:r>
            <a:r>
              <a:rPr lang="ko-KR" altLang="en-US" sz="2400" b="1" kern="0" dirty="0">
                <a:solidFill>
                  <a:srgbClr val="000000"/>
                </a:solidFill>
                <a:ea typeface="굴림체"/>
              </a:rPr>
              <a:t> 따라 대강 살 붙인다</a:t>
            </a:r>
            <a:r>
              <a:rPr lang="en-US" altLang="ko-KR" sz="2400" b="1" kern="0" dirty="0">
                <a:solidFill>
                  <a:srgbClr val="000000"/>
                </a:solidFill>
                <a:latin typeface="굴림체"/>
              </a:rPr>
              <a:t>)</a:t>
            </a:r>
            <a:endParaRPr lang="ko-KR" altLang="en-US" sz="2400" b="1" kern="0" dirty="0">
              <a:solidFill>
                <a:srgbClr val="000000"/>
              </a:solidFill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sz="2400" b="1" kern="0" dirty="0">
                <a:solidFill>
                  <a:srgbClr val="000000"/>
                </a:solidFill>
                <a:ea typeface="굴림체"/>
              </a:rPr>
              <a:t>③ 눈</a:t>
            </a:r>
            <a:r>
              <a:rPr lang="en-US" altLang="ko-KR" sz="2400" b="1" kern="0" dirty="0">
                <a:solidFill>
                  <a:srgbClr val="000000"/>
                </a:solidFill>
                <a:latin typeface="굴림체"/>
              </a:rPr>
              <a:t>. </a:t>
            </a:r>
            <a:r>
              <a:rPr lang="ko-KR" altLang="en-US" sz="2400" b="1" kern="0" dirty="0">
                <a:solidFill>
                  <a:srgbClr val="000000"/>
                </a:solidFill>
                <a:ea typeface="굴림체"/>
              </a:rPr>
              <a:t>코</a:t>
            </a:r>
            <a:r>
              <a:rPr lang="en-US" altLang="ko-KR" sz="2400" b="1" kern="0" dirty="0">
                <a:solidFill>
                  <a:srgbClr val="000000"/>
                </a:solidFill>
                <a:latin typeface="굴림체"/>
              </a:rPr>
              <a:t>. </a:t>
            </a:r>
            <a:r>
              <a:rPr lang="ko-KR" altLang="en-US" sz="2400" b="1" kern="0" dirty="0">
                <a:solidFill>
                  <a:srgbClr val="000000"/>
                </a:solidFill>
                <a:ea typeface="굴림체"/>
              </a:rPr>
              <a:t>입</a:t>
            </a:r>
            <a:r>
              <a:rPr lang="en-US" altLang="ko-KR" sz="2400" b="1" kern="0" dirty="0">
                <a:solidFill>
                  <a:srgbClr val="000000"/>
                </a:solidFill>
                <a:latin typeface="굴림체"/>
              </a:rPr>
              <a:t>. </a:t>
            </a:r>
            <a:r>
              <a:rPr lang="ko-KR" altLang="en-US" sz="2400" b="1" kern="0" dirty="0">
                <a:solidFill>
                  <a:srgbClr val="000000"/>
                </a:solidFill>
                <a:ea typeface="굴림체"/>
              </a:rPr>
              <a:t>위치 정하기</a:t>
            </a:r>
            <a:r>
              <a:rPr lang="en-US" altLang="ko-KR" sz="2400" b="1" kern="0" dirty="0">
                <a:solidFill>
                  <a:srgbClr val="000000"/>
                </a:solidFill>
                <a:latin typeface="굴림체"/>
              </a:rPr>
              <a:t>(</a:t>
            </a:r>
            <a:r>
              <a:rPr lang="ko-KR" altLang="en-US" sz="2400" b="1" kern="0" dirty="0">
                <a:solidFill>
                  <a:srgbClr val="000000"/>
                </a:solidFill>
                <a:ea typeface="굴림체"/>
              </a:rPr>
              <a:t>비례 균형 고려</a:t>
            </a:r>
            <a:r>
              <a:rPr lang="en-US" altLang="ko-KR" sz="2400" b="1" kern="0" dirty="0">
                <a:solidFill>
                  <a:srgbClr val="000000"/>
                </a:solidFill>
                <a:latin typeface="굴림체"/>
              </a:rPr>
              <a:t>)</a:t>
            </a:r>
            <a:endParaRPr lang="ko-KR" altLang="en-US" sz="2400" b="1" kern="0" dirty="0">
              <a:solidFill>
                <a:srgbClr val="000000"/>
              </a:solidFill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sz="2400" b="1" kern="0" dirty="0">
                <a:solidFill>
                  <a:srgbClr val="000000"/>
                </a:solidFill>
                <a:ea typeface="굴림체"/>
              </a:rPr>
              <a:t>④ 세부정리</a:t>
            </a:r>
            <a:r>
              <a:rPr lang="en-US" altLang="ko-KR" sz="2400" b="1" kern="0" dirty="0">
                <a:solidFill>
                  <a:srgbClr val="000000"/>
                </a:solidFill>
                <a:latin typeface="굴림체"/>
              </a:rPr>
              <a:t>(</a:t>
            </a:r>
            <a:r>
              <a:rPr lang="ko-KR" altLang="en-US" sz="2400" b="1" kern="0" dirty="0">
                <a:solidFill>
                  <a:srgbClr val="000000"/>
                </a:solidFill>
                <a:ea typeface="굴림체"/>
              </a:rPr>
              <a:t>전체의 덩어리를 파악하면서 세부의 양감과 질감을 표현하여 마무리</a:t>
            </a:r>
            <a:r>
              <a:rPr lang="en-US" altLang="ko-KR" sz="2400" b="1" kern="0" dirty="0">
                <a:solidFill>
                  <a:srgbClr val="000000"/>
                </a:solidFill>
                <a:latin typeface="굴림체"/>
              </a:rPr>
              <a:t>)</a:t>
            </a:r>
            <a:endParaRPr lang="ko-KR" altLang="en-US" sz="2400" b="1" kern="0" spc="0" dirty="0">
              <a:solidFill>
                <a:srgbClr val="0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8137429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43608" y="1412776"/>
            <a:ext cx="7848871" cy="5112568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en-US" altLang="ko-KR" dirty="0"/>
              <a:t>  </a:t>
            </a:r>
          </a:p>
          <a:p>
            <a:pPr lvl="0">
              <a:defRPr/>
            </a:pPr>
            <a:endParaRPr lang="en-US" altLang="ko-KR" dirty="0"/>
          </a:p>
        </p:txBody>
      </p:sp>
      <p:sp>
        <p:nvSpPr>
          <p:cNvPr id="4" name="직사각형 3"/>
          <p:cNvSpPr/>
          <p:nvPr/>
        </p:nvSpPr>
        <p:spPr>
          <a:xfrm>
            <a:off x="1115616" y="1052736"/>
            <a:ext cx="7704856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60000"/>
              </a:lnSpc>
            </a:pPr>
            <a:r>
              <a:rPr lang="en-US" altLang="ko-KR" sz="3200" b="1" kern="0" dirty="0">
                <a:solidFill>
                  <a:srgbClr val="000000"/>
                </a:solidFill>
                <a:latin typeface="굴림체"/>
              </a:rPr>
              <a:t>(5) </a:t>
            </a:r>
            <a:r>
              <a:rPr lang="ko-KR" altLang="en-US" sz="3200" b="1" kern="0" dirty="0" err="1">
                <a:solidFill>
                  <a:srgbClr val="000000"/>
                </a:solidFill>
                <a:ea typeface="굴림체"/>
              </a:rPr>
              <a:t>두상만들기</a:t>
            </a:r>
            <a:r>
              <a:rPr lang="en-US" altLang="ko-KR" sz="3200" b="1" kern="0" dirty="0">
                <a:solidFill>
                  <a:srgbClr val="000000"/>
                </a:solidFill>
                <a:latin typeface="굴림체"/>
              </a:rPr>
              <a:t>(</a:t>
            </a:r>
            <a:r>
              <a:rPr lang="ko-KR" altLang="en-US" sz="3200" b="1" kern="0" dirty="0" err="1">
                <a:solidFill>
                  <a:srgbClr val="000000"/>
                </a:solidFill>
                <a:ea typeface="굴림체"/>
              </a:rPr>
              <a:t>환조</a:t>
            </a:r>
            <a:r>
              <a:rPr lang="ko-KR" altLang="en-US" sz="3200" b="1" kern="0" dirty="0">
                <a:solidFill>
                  <a:srgbClr val="000000"/>
                </a:solidFill>
                <a:ea typeface="굴림체"/>
              </a:rPr>
              <a:t> 조각</a:t>
            </a:r>
            <a:r>
              <a:rPr lang="en-US" altLang="ko-KR" sz="3200" b="1" kern="0" dirty="0">
                <a:solidFill>
                  <a:srgbClr val="000000"/>
                </a:solidFill>
                <a:latin typeface="굴림체"/>
              </a:rPr>
              <a:t>)</a:t>
            </a:r>
            <a:endParaRPr lang="ko-KR" altLang="en-US" sz="3200" b="1" kern="0" dirty="0">
              <a:solidFill>
                <a:srgbClr val="000000"/>
              </a:solidFill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sz="3200" b="1" kern="0" dirty="0">
                <a:solidFill>
                  <a:srgbClr val="000000"/>
                </a:solidFill>
                <a:ea typeface="굴림체"/>
              </a:rPr>
              <a:t>① 재료에 스케치</a:t>
            </a:r>
            <a:r>
              <a:rPr lang="en-US" altLang="ko-KR" sz="3200" b="1" kern="0" dirty="0">
                <a:solidFill>
                  <a:srgbClr val="000000"/>
                </a:solidFill>
                <a:latin typeface="굴림체"/>
              </a:rPr>
              <a:t>(</a:t>
            </a:r>
            <a:r>
              <a:rPr lang="ko-KR" altLang="en-US" sz="3200" b="1" kern="0" dirty="0">
                <a:solidFill>
                  <a:srgbClr val="000000"/>
                </a:solidFill>
                <a:ea typeface="굴림체"/>
              </a:rPr>
              <a:t>사방에 맞는 형태대로</a:t>
            </a:r>
            <a:r>
              <a:rPr lang="en-US" altLang="ko-KR" sz="3200" b="1" kern="0" dirty="0">
                <a:solidFill>
                  <a:srgbClr val="000000"/>
                </a:solidFill>
                <a:latin typeface="굴림체"/>
              </a:rPr>
              <a:t>)</a:t>
            </a:r>
            <a:endParaRPr lang="ko-KR" altLang="en-US" sz="3200" b="1" kern="0" dirty="0">
              <a:solidFill>
                <a:srgbClr val="000000"/>
              </a:solidFill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sz="3200" b="1" kern="0" dirty="0">
                <a:solidFill>
                  <a:srgbClr val="000000"/>
                </a:solidFill>
                <a:ea typeface="굴림체"/>
              </a:rPr>
              <a:t>② 대강의 형태 </a:t>
            </a:r>
            <a:r>
              <a:rPr lang="ko-KR" altLang="en-US" sz="3200" b="1" kern="0" dirty="0" err="1">
                <a:solidFill>
                  <a:srgbClr val="000000"/>
                </a:solidFill>
                <a:ea typeface="굴림체"/>
              </a:rPr>
              <a:t>깍기</a:t>
            </a:r>
            <a:r>
              <a:rPr lang="en-US" altLang="ko-KR" sz="3200" b="1" kern="0" dirty="0">
                <a:solidFill>
                  <a:srgbClr val="000000"/>
                </a:solidFill>
                <a:latin typeface="굴림체"/>
              </a:rPr>
              <a:t>(</a:t>
            </a:r>
            <a:r>
              <a:rPr lang="ko-KR" altLang="en-US" sz="3200" b="1" kern="0" dirty="0">
                <a:solidFill>
                  <a:srgbClr val="000000"/>
                </a:solidFill>
                <a:ea typeface="굴림체"/>
              </a:rPr>
              <a:t>불필요한 부분 제거</a:t>
            </a:r>
            <a:r>
              <a:rPr lang="en-US" altLang="ko-KR" sz="3200" b="1" kern="0" dirty="0">
                <a:solidFill>
                  <a:srgbClr val="000000"/>
                </a:solidFill>
                <a:latin typeface="굴림체"/>
              </a:rPr>
              <a:t>)</a:t>
            </a:r>
            <a:endParaRPr lang="ko-KR" altLang="en-US" sz="3200" b="1" kern="0" dirty="0">
              <a:solidFill>
                <a:srgbClr val="000000"/>
              </a:solidFill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sz="3200" b="1" kern="0" dirty="0">
                <a:solidFill>
                  <a:srgbClr val="000000"/>
                </a:solidFill>
                <a:ea typeface="굴림체"/>
              </a:rPr>
              <a:t>③ 세부조각</a:t>
            </a:r>
            <a:endParaRPr lang="ko-KR" altLang="en-US" sz="3200" b="1" kern="0" dirty="0">
              <a:solidFill>
                <a:srgbClr val="000000"/>
              </a:solidFill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sz="3200" b="1" kern="0" dirty="0">
                <a:solidFill>
                  <a:srgbClr val="000000"/>
                </a:solidFill>
                <a:ea typeface="굴림체"/>
              </a:rPr>
              <a:t>④ 완성</a:t>
            </a:r>
            <a:r>
              <a:rPr lang="en-US" altLang="ko-KR" sz="3200" b="1" kern="0" dirty="0">
                <a:solidFill>
                  <a:srgbClr val="000000"/>
                </a:solidFill>
                <a:latin typeface="굴림체"/>
              </a:rPr>
              <a:t>(</a:t>
            </a:r>
            <a:r>
              <a:rPr lang="ko-KR" altLang="en-US" sz="3200" b="1" kern="0" dirty="0">
                <a:solidFill>
                  <a:srgbClr val="000000"/>
                </a:solidFill>
                <a:ea typeface="굴림체"/>
              </a:rPr>
              <a:t>사포로 다듬는다</a:t>
            </a:r>
            <a:r>
              <a:rPr lang="en-US" altLang="ko-KR" sz="3200" b="1" kern="0" dirty="0">
                <a:solidFill>
                  <a:srgbClr val="000000"/>
                </a:solidFill>
                <a:latin typeface="굴림체"/>
              </a:rPr>
              <a:t>)</a:t>
            </a:r>
            <a:endParaRPr lang="ko-KR" altLang="en-US" sz="3200" b="1" kern="0" spc="0" dirty="0">
              <a:solidFill>
                <a:srgbClr val="0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8137429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43608" y="1412776"/>
            <a:ext cx="7848871" cy="5112568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en-US" altLang="ko-KR" dirty="0"/>
              <a:t>  </a:t>
            </a:r>
          </a:p>
          <a:p>
            <a:pPr lvl="0">
              <a:defRPr/>
            </a:pPr>
            <a:endParaRPr lang="en-US" altLang="ko-KR" dirty="0"/>
          </a:p>
        </p:txBody>
      </p:sp>
      <p:sp>
        <p:nvSpPr>
          <p:cNvPr id="2" name="직사각형 1"/>
          <p:cNvSpPr/>
          <p:nvPr/>
        </p:nvSpPr>
        <p:spPr>
          <a:xfrm>
            <a:off x="971600" y="1388442"/>
            <a:ext cx="7992888" cy="4918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60000"/>
              </a:lnSpc>
            </a:pPr>
            <a:r>
              <a:rPr lang="en-US" altLang="ko-KR" sz="2800" b="1" kern="0" dirty="0">
                <a:solidFill>
                  <a:srgbClr val="000000"/>
                </a:solidFill>
                <a:latin typeface="굴림체"/>
              </a:rPr>
              <a:t>(6) </a:t>
            </a:r>
            <a:r>
              <a:rPr lang="ko-KR" altLang="en-US" sz="2800" b="1" kern="0" dirty="0">
                <a:solidFill>
                  <a:srgbClr val="000000"/>
                </a:solidFill>
                <a:ea typeface="굴림체"/>
              </a:rPr>
              <a:t>석고 직접 붙이기</a:t>
            </a:r>
            <a:endParaRPr lang="ko-KR" altLang="en-US" sz="2800" b="1" kern="0" dirty="0">
              <a:solidFill>
                <a:srgbClr val="000000"/>
              </a:solidFill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sz="2800" b="1" kern="0" dirty="0">
                <a:solidFill>
                  <a:srgbClr val="000000"/>
                </a:solidFill>
                <a:ea typeface="굴림체"/>
              </a:rPr>
              <a:t>① 대상관찰</a:t>
            </a:r>
            <a:endParaRPr lang="ko-KR" altLang="en-US" sz="2800" b="1" kern="0" dirty="0">
              <a:solidFill>
                <a:srgbClr val="000000"/>
              </a:solidFill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sz="2800" b="1" kern="0" dirty="0">
                <a:solidFill>
                  <a:srgbClr val="000000"/>
                </a:solidFill>
                <a:ea typeface="굴림체"/>
              </a:rPr>
              <a:t>② 뼈대 만들기</a:t>
            </a:r>
            <a:r>
              <a:rPr lang="en-US" altLang="ko-KR" sz="2800" b="1" kern="0" dirty="0">
                <a:solidFill>
                  <a:srgbClr val="000000"/>
                </a:solidFill>
                <a:latin typeface="굴림체"/>
              </a:rPr>
              <a:t>(</a:t>
            </a:r>
            <a:r>
              <a:rPr lang="ko-KR" altLang="en-US" sz="2800" b="1" kern="0" dirty="0">
                <a:solidFill>
                  <a:srgbClr val="000000"/>
                </a:solidFill>
                <a:ea typeface="굴림체"/>
              </a:rPr>
              <a:t>균형 비례 움직이는 동세 파악</a:t>
            </a:r>
            <a:r>
              <a:rPr lang="en-US" altLang="ko-KR" sz="2800" b="1" kern="0" dirty="0">
                <a:solidFill>
                  <a:srgbClr val="000000"/>
                </a:solidFill>
                <a:latin typeface="굴림체"/>
              </a:rPr>
              <a:t>)</a:t>
            </a:r>
            <a:endParaRPr lang="ko-KR" altLang="en-US" sz="2800" b="1" kern="0" dirty="0">
              <a:solidFill>
                <a:srgbClr val="000000"/>
              </a:solidFill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sz="2800" b="1" kern="0" dirty="0">
                <a:solidFill>
                  <a:srgbClr val="000000"/>
                </a:solidFill>
                <a:ea typeface="굴림체"/>
              </a:rPr>
              <a:t>③ 노끈감기</a:t>
            </a:r>
            <a:endParaRPr lang="ko-KR" altLang="en-US" sz="2800" b="1" kern="0" dirty="0">
              <a:solidFill>
                <a:srgbClr val="000000"/>
              </a:solidFill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sz="2800" b="1" kern="0" dirty="0">
                <a:solidFill>
                  <a:srgbClr val="000000"/>
                </a:solidFill>
                <a:ea typeface="굴림체"/>
              </a:rPr>
              <a:t>④ 석고를 개어 직접 붙여 가며 양감 표현</a:t>
            </a:r>
            <a:endParaRPr lang="ko-KR" altLang="en-US" sz="2800" b="1" kern="0" dirty="0">
              <a:solidFill>
                <a:srgbClr val="000000"/>
              </a:solidFill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sz="2800" b="1" kern="0" dirty="0">
                <a:solidFill>
                  <a:srgbClr val="000000"/>
                </a:solidFill>
                <a:ea typeface="굴림체"/>
              </a:rPr>
              <a:t>⑤ 전체의 비례</a:t>
            </a:r>
            <a:r>
              <a:rPr lang="en-US" altLang="ko-KR" sz="2800" b="1" kern="0" dirty="0">
                <a:solidFill>
                  <a:srgbClr val="000000"/>
                </a:solidFill>
                <a:latin typeface="굴림체"/>
              </a:rPr>
              <a:t>. </a:t>
            </a:r>
            <a:r>
              <a:rPr lang="ko-KR" altLang="en-US" sz="2800" b="1" kern="0" dirty="0">
                <a:solidFill>
                  <a:srgbClr val="000000"/>
                </a:solidFill>
                <a:ea typeface="굴림체"/>
              </a:rPr>
              <a:t>동세</a:t>
            </a:r>
            <a:r>
              <a:rPr lang="en-US" altLang="ko-KR" sz="2800" b="1" kern="0" dirty="0">
                <a:solidFill>
                  <a:srgbClr val="000000"/>
                </a:solidFill>
                <a:latin typeface="굴림체"/>
              </a:rPr>
              <a:t>. </a:t>
            </a:r>
            <a:r>
              <a:rPr lang="ko-KR" altLang="en-US" sz="2800" b="1" kern="0" dirty="0">
                <a:solidFill>
                  <a:srgbClr val="000000"/>
                </a:solidFill>
                <a:ea typeface="굴림체"/>
              </a:rPr>
              <a:t>근육</a:t>
            </a:r>
            <a:r>
              <a:rPr lang="en-US" altLang="ko-KR" sz="2800" b="1" kern="0" dirty="0">
                <a:solidFill>
                  <a:srgbClr val="000000"/>
                </a:solidFill>
                <a:latin typeface="굴림체"/>
              </a:rPr>
              <a:t>. </a:t>
            </a:r>
            <a:r>
              <a:rPr lang="ko-KR" altLang="en-US" sz="2800" b="1" kern="0" dirty="0">
                <a:solidFill>
                  <a:srgbClr val="000000"/>
                </a:solidFill>
                <a:ea typeface="굴림체"/>
              </a:rPr>
              <a:t>힘의 방향 고려</a:t>
            </a:r>
            <a:endParaRPr lang="ko-KR" altLang="en-US" sz="2800" b="1" kern="0" dirty="0">
              <a:solidFill>
                <a:srgbClr val="000000"/>
              </a:solidFill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sz="2800" b="1" kern="0" dirty="0">
                <a:solidFill>
                  <a:srgbClr val="000000"/>
                </a:solidFill>
                <a:ea typeface="굴림체"/>
              </a:rPr>
              <a:t>⑥ 다듬기</a:t>
            </a:r>
            <a:endParaRPr lang="ko-KR" altLang="en-US" sz="2800" b="1" kern="0" spc="0" dirty="0">
              <a:solidFill>
                <a:srgbClr val="0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69895607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43608" y="1412776"/>
            <a:ext cx="7848871" cy="5112568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en-US" altLang="ko-KR" dirty="0"/>
              <a:t>  </a:t>
            </a:r>
          </a:p>
          <a:p>
            <a:pPr lvl="0">
              <a:defRPr/>
            </a:pPr>
            <a:endParaRPr lang="en-US" altLang="ko-KR" dirty="0"/>
          </a:p>
        </p:txBody>
      </p:sp>
      <p:sp>
        <p:nvSpPr>
          <p:cNvPr id="2" name="직사각형 1"/>
          <p:cNvSpPr/>
          <p:nvPr/>
        </p:nvSpPr>
        <p:spPr>
          <a:xfrm>
            <a:off x="1043608" y="476672"/>
            <a:ext cx="799288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60000"/>
              </a:lnSpc>
            </a:pPr>
            <a:r>
              <a:rPr lang="en-US" altLang="ko-KR" sz="2400" b="1" kern="0" dirty="0">
                <a:solidFill>
                  <a:srgbClr val="000000"/>
                </a:solidFill>
                <a:latin typeface="굴림체"/>
              </a:rPr>
              <a:t>3. </a:t>
            </a:r>
            <a:r>
              <a:rPr lang="ko-KR" altLang="en-US" sz="2400" b="1" kern="0" dirty="0">
                <a:solidFill>
                  <a:srgbClr val="000000"/>
                </a:solidFill>
                <a:ea typeface="굴림체"/>
              </a:rPr>
              <a:t>석고형 뜨기</a:t>
            </a:r>
            <a:endParaRPr lang="ko-KR" altLang="en-US" sz="2400" b="1" kern="0" dirty="0">
              <a:solidFill>
                <a:srgbClr val="000000"/>
              </a:solidFill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sz="2400" b="1" kern="0" dirty="0">
                <a:solidFill>
                  <a:srgbClr val="000000"/>
                </a:solidFill>
                <a:ea typeface="굴림체"/>
              </a:rPr>
              <a:t>찰흙 소조 완성품은 그냥 두면 갈라져 못 쓰게 되므로 석고형을 떠놓는다</a:t>
            </a:r>
            <a:r>
              <a:rPr lang="en-US" altLang="ko-KR" sz="2400" b="1" kern="0" dirty="0">
                <a:solidFill>
                  <a:srgbClr val="000000"/>
                </a:solidFill>
                <a:latin typeface="굴림체"/>
              </a:rPr>
              <a:t>.</a:t>
            </a:r>
            <a:endParaRPr lang="ko-KR" altLang="en-US" sz="2400" b="1" kern="0" dirty="0">
              <a:solidFill>
                <a:srgbClr val="000000"/>
              </a:solidFill>
            </a:endParaRPr>
          </a:p>
          <a:p>
            <a:pPr algn="just" fontAlgn="base">
              <a:lnSpc>
                <a:spcPct val="160000"/>
              </a:lnSpc>
            </a:pPr>
            <a:r>
              <a:rPr lang="en-US" altLang="ko-KR" sz="2400" b="1" kern="0" dirty="0">
                <a:solidFill>
                  <a:srgbClr val="000000"/>
                </a:solidFill>
                <a:latin typeface="굴림체"/>
              </a:rPr>
              <a:t>(1) </a:t>
            </a:r>
            <a:r>
              <a:rPr lang="ko-KR" altLang="en-US" sz="2400" b="1" kern="0" dirty="0">
                <a:solidFill>
                  <a:srgbClr val="000000"/>
                </a:solidFill>
                <a:ea typeface="굴림체"/>
              </a:rPr>
              <a:t>부조 석고형 뜨기</a:t>
            </a:r>
            <a:endParaRPr lang="ko-KR" altLang="en-US" sz="2400" b="1" kern="0" dirty="0">
              <a:solidFill>
                <a:srgbClr val="000000"/>
              </a:solidFill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sz="2400" b="1" kern="0" dirty="0">
                <a:solidFill>
                  <a:srgbClr val="000000"/>
                </a:solidFill>
                <a:ea typeface="굴림체"/>
              </a:rPr>
              <a:t>① 찰흙 원형에 </a:t>
            </a:r>
            <a:r>
              <a:rPr lang="ko-KR" altLang="en-US" sz="2400" b="1" kern="0" dirty="0" err="1">
                <a:solidFill>
                  <a:srgbClr val="000000"/>
                </a:solidFill>
                <a:ea typeface="굴림체"/>
              </a:rPr>
              <a:t>석고액을</a:t>
            </a:r>
            <a:r>
              <a:rPr lang="ko-KR" altLang="en-US" sz="2400" b="1" kern="0" dirty="0">
                <a:solidFill>
                  <a:srgbClr val="000000"/>
                </a:solidFill>
                <a:ea typeface="굴림체"/>
              </a:rPr>
              <a:t> 바른다</a:t>
            </a:r>
            <a:endParaRPr lang="ko-KR" altLang="en-US" sz="2400" b="1" kern="0" dirty="0">
              <a:solidFill>
                <a:srgbClr val="000000"/>
              </a:solidFill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sz="2400" b="1" kern="0" dirty="0">
                <a:solidFill>
                  <a:srgbClr val="000000"/>
                </a:solidFill>
                <a:ea typeface="굴림체"/>
              </a:rPr>
              <a:t>② 찰흙 원형을 긁어 낸다</a:t>
            </a:r>
            <a:endParaRPr lang="ko-KR" altLang="en-US" sz="2400" b="1" kern="0" dirty="0">
              <a:solidFill>
                <a:srgbClr val="000000"/>
              </a:solidFill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sz="2400" b="1" kern="0" dirty="0">
                <a:solidFill>
                  <a:srgbClr val="000000"/>
                </a:solidFill>
                <a:ea typeface="굴림체"/>
              </a:rPr>
              <a:t>③ 석고 외형 안쪽에 비눗물을 바른다 </a:t>
            </a:r>
            <a:endParaRPr lang="ko-KR" altLang="en-US" sz="2400" b="1" kern="0" dirty="0">
              <a:solidFill>
                <a:srgbClr val="000000"/>
              </a:solidFill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sz="2400" b="1" kern="0" dirty="0">
                <a:solidFill>
                  <a:srgbClr val="000000"/>
                </a:solidFill>
                <a:ea typeface="굴림체"/>
              </a:rPr>
              <a:t>④ </a:t>
            </a:r>
            <a:r>
              <a:rPr lang="ko-KR" altLang="en-US" sz="2400" b="1" kern="0" dirty="0" err="1">
                <a:solidFill>
                  <a:srgbClr val="000000"/>
                </a:solidFill>
                <a:ea typeface="굴림체"/>
              </a:rPr>
              <a:t>석고액을</a:t>
            </a:r>
            <a:r>
              <a:rPr lang="ko-KR" altLang="en-US" sz="2400" b="1" kern="0" dirty="0">
                <a:solidFill>
                  <a:srgbClr val="000000"/>
                </a:solidFill>
                <a:ea typeface="굴림체"/>
              </a:rPr>
              <a:t> 붓는다</a:t>
            </a:r>
            <a:endParaRPr lang="ko-KR" altLang="en-US" sz="2400" b="1" kern="0" dirty="0">
              <a:solidFill>
                <a:srgbClr val="000000"/>
              </a:solidFill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sz="2400" b="1" kern="0" dirty="0">
                <a:solidFill>
                  <a:srgbClr val="000000"/>
                </a:solidFill>
                <a:ea typeface="굴림체"/>
              </a:rPr>
              <a:t>⑤ 외형을 나무 망치와 끌로 깨낸다 </a:t>
            </a:r>
            <a:endParaRPr lang="ko-KR" altLang="en-US" sz="2400" b="1" kern="0" dirty="0">
              <a:solidFill>
                <a:srgbClr val="000000"/>
              </a:solidFill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sz="2400" b="1" kern="0" dirty="0">
                <a:solidFill>
                  <a:srgbClr val="000000"/>
                </a:solidFill>
                <a:ea typeface="굴림체"/>
              </a:rPr>
              <a:t>⑥ 수정 완성</a:t>
            </a:r>
            <a:endParaRPr lang="ko-KR" altLang="en-US" sz="2400" b="1" kern="0" spc="0" dirty="0">
              <a:solidFill>
                <a:srgbClr val="0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69895607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43608" y="1412776"/>
            <a:ext cx="7848871" cy="5112568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en-US" altLang="ko-KR" dirty="0"/>
              <a:t>  </a:t>
            </a:r>
          </a:p>
          <a:p>
            <a:pPr lvl="0">
              <a:defRPr/>
            </a:pPr>
            <a:endParaRPr lang="en-US" altLang="ko-KR" dirty="0"/>
          </a:p>
        </p:txBody>
      </p:sp>
      <p:sp>
        <p:nvSpPr>
          <p:cNvPr id="2" name="직사각형 1"/>
          <p:cNvSpPr/>
          <p:nvPr/>
        </p:nvSpPr>
        <p:spPr>
          <a:xfrm>
            <a:off x="939414" y="476672"/>
            <a:ext cx="784887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60000"/>
              </a:lnSpc>
            </a:pPr>
            <a:r>
              <a:rPr lang="en-US" altLang="ko-KR" sz="2400" b="1" kern="0" dirty="0">
                <a:solidFill>
                  <a:srgbClr val="000000"/>
                </a:solidFill>
                <a:latin typeface="굴림체"/>
              </a:rPr>
              <a:t>(2) </a:t>
            </a:r>
            <a:r>
              <a:rPr lang="ko-KR" altLang="en-US" sz="2400" b="1" kern="0" dirty="0" err="1">
                <a:solidFill>
                  <a:srgbClr val="000000"/>
                </a:solidFill>
                <a:ea typeface="굴림체"/>
              </a:rPr>
              <a:t>환조</a:t>
            </a:r>
            <a:r>
              <a:rPr lang="ko-KR" altLang="en-US" sz="2400" b="1" kern="0" dirty="0">
                <a:solidFill>
                  <a:srgbClr val="000000"/>
                </a:solidFill>
                <a:ea typeface="굴림체"/>
              </a:rPr>
              <a:t> 석고형 뜨기</a:t>
            </a:r>
            <a:endParaRPr lang="ko-KR" altLang="en-US" sz="2400" b="1" kern="0" dirty="0">
              <a:solidFill>
                <a:srgbClr val="000000"/>
              </a:solidFill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sz="2400" b="1" kern="0" dirty="0">
                <a:solidFill>
                  <a:srgbClr val="000000"/>
                </a:solidFill>
                <a:ea typeface="굴림체"/>
              </a:rPr>
              <a:t>① 찰흙 원형에 </a:t>
            </a:r>
            <a:r>
              <a:rPr lang="ko-KR" altLang="en-US" sz="2400" b="1" kern="0" dirty="0" err="1">
                <a:solidFill>
                  <a:srgbClr val="000000"/>
                </a:solidFill>
                <a:ea typeface="굴림체"/>
              </a:rPr>
              <a:t>쪼갬볼을</a:t>
            </a:r>
            <a:r>
              <a:rPr lang="ko-KR" altLang="en-US" sz="2400" b="1" kern="0" dirty="0">
                <a:solidFill>
                  <a:srgbClr val="000000"/>
                </a:solidFill>
                <a:ea typeface="굴림체"/>
              </a:rPr>
              <a:t> 꽂는다</a:t>
            </a:r>
            <a:r>
              <a:rPr lang="en-US" altLang="ko-KR" sz="2400" b="1" kern="0" dirty="0">
                <a:solidFill>
                  <a:srgbClr val="000000"/>
                </a:solidFill>
                <a:latin typeface="굴림체"/>
              </a:rPr>
              <a:t>(</a:t>
            </a:r>
            <a:r>
              <a:rPr lang="ko-KR" altLang="en-US" sz="2400" b="1" kern="0" dirty="0">
                <a:solidFill>
                  <a:srgbClr val="000000"/>
                </a:solidFill>
                <a:ea typeface="굴림체"/>
              </a:rPr>
              <a:t>틀을 분리</a:t>
            </a:r>
            <a:r>
              <a:rPr lang="en-US" altLang="ko-KR" sz="2400" b="1" kern="0" dirty="0">
                <a:solidFill>
                  <a:srgbClr val="000000"/>
                </a:solidFill>
                <a:latin typeface="굴림체"/>
              </a:rPr>
              <a:t>- </a:t>
            </a:r>
            <a:r>
              <a:rPr lang="ko-KR" altLang="en-US" sz="2400" b="1" kern="0" dirty="0">
                <a:solidFill>
                  <a:srgbClr val="000000"/>
                </a:solidFill>
                <a:ea typeface="굴림체"/>
              </a:rPr>
              <a:t>찰흙을 쉽게 빼내기 위해</a:t>
            </a:r>
            <a:r>
              <a:rPr lang="en-US" altLang="ko-KR" sz="2400" b="1" kern="0" dirty="0">
                <a:solidFill>
                  <a:srgbClr val="000000"/>
                </a:solidFill>
                <a:latin typeface="굴림체"/>
              </a:rPr>
              <a:t>)</a:t>
            </a:r>
            <a:endParaRPr lang="ko-KR" altLang="en-US" sz="2400" b="1" kern="0" dirty="0">
              <a:solidFill>
                <a:srgbClr val="000000"/>
              </a:solidFill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sz="2400" b="1" kern="0" dirty="0">
                <a:solidFill>
                  <a:srgbClr val="000000"/>
                </a:solidFill>
                <a:ea typeface="굴림체"/>
              </a:rPr>
              <a:t>② </a:t>
            </a:r>
            <a:r>
              <a:rPr lang="ko-KR" altLang="en-US" sz="2400" b="1" kern="0" dirty="0" err="1">
                <a:solidFill>
                  <a:srgbClr val="000000"/>
                </a:solidFill>
                <a:ea typeface="굴림체"/>
              </a:rPr>
              <a:t>석고액을</a:t>
            </a:r>
            <a:r>
              <a:rPr lang="ko-KR" altLang="en-US" sz="2400" b="1" kern="0" dirty="0">
                <a:solidFill>
                  <a:srgbClr val="000000"/>
                </a:solidFill>
                <a:ea typeface="굴림체"/>
              </a:rPr>
              <a:t> 바른다</a:t>
            </a:r>
            <a:endParaRPr lang="ko-KR" altLang="en-US" sz="2400" b="1" kern="0" dirty="0">
              <a:solidFill>
                <a:srgbClr val="000000"/>
              </a:solidFill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sz="2400" b="1" kern="0" dirty="0">
                <a:solidFill>
                  <a:srgbClr val="000000"/>
                </a:solidFill>
                <a:ea typeface="굴림체"/>
              </a:rPr>
              <a:t>③ 찰흙 원형을 제거한다</a:t>
            </a:r>
            <a:endParaRPr lang="ko-KR" altLang="en-US" sz="2400" b="1" kern="0" dirty="0">
              <a:solidFill>
                <a:srgbClr val="000000"/>
              </a:solidFill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sz="2400" b="1" kern="0" dirty="0">
                <a:solidFill>
                  <a:srgbClr val="000000"/>
                </a:solidFill>
                <a:ea typeface="굴림체"/>
              </a:rPr>
              <a:t>④ 외형 내부에 비눗물을 칠한다</a:t>
            </a:r>
            <a:r>
              <a:rPr lang="en-US" altLang="ko-KR" sz="2400" b="1" kern="0" dirty="0" smtClean="0">
                <a:solidFill>
                  <a:srgbClr val="000000"/>
                </a:solidFill>
                <a:latin typeface="굴림체"/>
              </a:rPr>
              <a:t>.</a:t>
            </a:r>
          </a:p>
          <a:p>
            <a:pPr algn="just" fontAlgn="base">
              <a:lnSpc>
                <a:spcPct val="160000"/>
              </a:lnSpc>
            </a:pPr>
            <a:r>
              <a:rPr lang="en-US" altLang="ko-KR" sz="2400" b="1" kern="0" dirty="0" smtClean="0">
                <a:solidFill>
                  <a:srgbClr val="000000"/>
                </a:solidFill>
                <a:latin typeface="굴림체"/>
              </a:rPr>
              <a:t>(</a:t>
            </a:r>
            <a:r>
              <a:rPr lang="ko-KR" altLang="en-US" sz="2400" b="1" kern="0" dirty="0" err="1">
                <a:solidFill>
                  <a:srgbClr val="000000"/>
                </a:solidFill>
                <a:ea typeface="굴림체"/>
              </a:rPr>
              <a:t>이탈제</a:t>
            </a:r>
            <a:r>
              <a:rPr lang="en-US" altLang="ko-KR" sz="2400" b="1" kern="0" dirty="0">
                <a:solidFill>
                  <a:srgbClr val="000000"/>
                </a:solidFill>
                <a:latin typeface="굴림체"/>
              </a:rPr>
              <a:t>, </a:t>
            </a:r>
            <a:r>
              <a:rPr lang="ko-KR" altLang="en-US" sz="2400" b="1" kern="0" dirty="0" err="1">
                <a:solidFill>
                  <a:srgbClr val="000000"/>
                </a:solidFill>
                <a:ea typeface="굴림체"/>
              </a:rPr>
              <a:t>분리제</a:t>
            </a:r>
            <a:r>
              <a:rPr lang="en-US" altLang="ko-KR" sz="2400" b="1" kern="0" dirty="0">
                <a:solidFill>
                  <a:srgbClr val="000000"/>
                </a:solidFill>
                <a:latin typeface="굴림체"/>
              </a:rPr>
              <a:t>)</a:t>
            </a:r>
            <a:endParaRPr lang="ko-KR" altLang="en-US" sz="2400" b="1" kern="0" dirty="0">
              <a:solidFill>
                <a:srgbClr val="000000"/>
              </a:solidFill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sz="2400" b="1" kern="0" dirty="0">
                <a:solidFill>
                  <a:srgbClr val="000000"/>
                </a:solidFill>
                <a:ea typeface="굴림체"/>
              </a:rPr>
              <a:t>⑤ </a:t>
            </a:r>
            <a:r>
              <a:rPr lang="ko-KR" altLang="en-US" sz="2400" b="1" kern="0" dirty="0" err="1">
                <a:solidFill>
                  <a:srgbClr val="000000"/>
                </a:solidFill>
                <a:ea typeface="굴림체"/>
              </a:rPr>
              <a:t>석고액을</a:t>
            </a:r>
            <a:r>
              <a:rPr lang="ko-KR" altLang="en-US" sz="2400" b="1" kern="0" dirty="0">
                <a:solidFill>
                  <a:srgbClr val="000000"/>
                </a:solidFill>
                <a:ea typeface="굴림체"/>
              </a:rPr>
              <a:t> 붓는다</a:t>
            </a:r>
            <a:endParaRPr lang="ko-KR" altLang="en-US" sz="2400" b="1" kern="0" dirty="0">
              <a:solidFill>
                <a:srgbClr val="000000"/>
              </a:solidFill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sz="2400" b="1" kern="0" dirty="0">
                <a:solidFill>
                  <a:srgbClr val="000000"/>
                </a:solidFill>
                <a:ea typeface="굴림체"/>
              </a:rPr>
              <a:t>⑥ 외형을 깨어 낸다</a:t>
            </a:r>
            <a:r>
              <a:rPr lang="en-US" altLang="ko-KR" sz="2400" b="1" kern="0" dirty="0">
                <a:solidFill>
                  <a:srgbClr val="000000"/>
                </a:solidFill>
                <a:latin typeface="굴림체"/>
              </a:rPr>
              <a:t>.(</a:t>
            </a:r>
            <a:r>
              <a:rPr lang="ko-KR" altLang="en-US" sz="2400" b="1" kern="0" dirty="0">
                <a:solidFill>
                  <a:srgbClr val="000000"/>
                </a:solidFill>
                <a:ea typeface="굴림체"/>
              </a:rPr>
              <a:t>나무망치 끌 사용</a:t>
            </a:r>
            <a:r>
              <a:rPr lang="en-US" altLang="ko-KR" sz="2400" b="1" kern="0" dirty="0">
                <a:solidFill>
                  <a:srgbClr val="000000"/>
                </a:solidFill>
                <a:latin typeface="굴림체"/>
              </a:rPr>
              <a:t>)</a:t>
            </a:r>
            <a:endParaRPr lang="ko-KR" altLang="en-US" sz="2400" b="1" kern="0" dirty="0">
              <a:solidFill>
                <a:srgbClr val="000000"/>
              </a:solidFill>
            </a:endParaRPr>
          </a:p>
          <a:p>
            <a:pPr algn="just" fontAlgn="base">
              <a:lnSpc>
                <a:spcPct val="160000"/>
              </a:lnSpc>
            </a:pPr>
            <a:r>
              <a:rPr lang="ko-KR" altLang="en-US" sz="2400" b="1" kern="0" dirty="0">
                <a:solidFill>
                  <a:srgbClr val="000000"/>
                </a:solidFill>
                <a:ea typeface="굴림체"/>
              </a:rPr>
              <a:t>⑦ 수정 완성</a:t>
            </a:r>
            <a:endParaRPr lang="ko-KR" altLang="en-US" sz="2400" b="1" kern="0" spc="0" dirty="0">
              <a:solidFill>
                <a:srgbClr val="000000"/>
              </a:solidFill>
              <a:effectLst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0706" y="2060848"/>
            <a:ext cx="2227195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895607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43608" y="1412776"/>
            <a:ext cx="7848871" cy="5112568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en-US" altLang="ko-KR" dirty="0"/>
              <a:t>  </a:t>
            </a:r>
          </a:p>
          <a:p>
            <a:pPr lvl="0">
              <a:defRPr/>
            </a:pPr>
            <a:endParaRPr lang="en-US" altLang="ko-K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4269" y="476672"/>
            <a:ext cx="7203683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1324269" y="2924944"/>
            <a:ext cx="7186058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ko-KR" altLang="en-US" dirty="0"/>
          </a:p>
          <a:p>
            <a:r>
              <a:rPr lang="ko-KR" altLang="en-US" sz="2000" dirty="0" err="1">
                <a:latin typeface="HY그래픽" pitchFamily="18" charset="-127"/>
                <a:ea typeface="HY그래픽" pitchFamily="18" charset="-127"/>
              </a:rPr>
              <a:t>환조</a:t>
            </a:r>
            <a:r>
              <a:rPr lang="ko-KR" altLang="en-US" sz="2000" dirty="0">
                <a:latin typeface="HY그래픽" pitchFamily="18" charset="-127"/>
                <a:ea typeface="HY그래픽" pitchFamily="18" charset="-127"/>
              </a:rPr>
              <a:t> 석고형  뜨기 </a:t>
            </a:r>
          </a:p>
          <a:p>
            <a:r>
              <a:rPr lang="ko-KR" altLang="en-US" sz="2000" dirty="0">
                <a:latin typeface="HY그래픽" pitchFamily="18" charset="-127"/>
                <a:ea typeface="HY그래픽" pitchFamily="18" charset="-127"/>
              </a:rPr>
              <a:t>① </a:t>
            </a:r>
            <a:r>
              <a:rPr lang="ko-KR" altLang="en-US" sz="2000" dirty="0" err="1">
                <a:latin typeface="HY그래픽" pitchFamily="18" charset="-127"/>
                <a:ea typeface="HY그래픽" pitchFamily="18" charset="-127"/>
              </a:rPr>
              <a:t>찱흙원형</a:t>
            </a:r>
            <a:r>
              <a:rPr lang="ko-KR" altLang="en-US" sz="2000" dirty="0">
                <a:latin typeface="HY그래픽" pitchFamily="18" charset="-127"/>
                <a:ea typeface="HY그래픽" pitchFamily="18" charset="-127"/>
              </a:rPr>
              <a:t> → ② </a:t>
            </a:r>
            <a:r>
              <a:rPr lang="ko-KR" altLang="en-US" sz="2000" dirty="0" err="1">
                <a:latin typeface="HY그래픽" pitchFamily="18" charset="-127"/>
                <a:ea typeface="HY그래픽" pitchFamily="18" charset="-127"/>
              </a:rPr>
              <a:t>쪼갬불</a:t>
            </a:r>
            <a:r>
              <a:rPr lang="ko-KR" altLang="en-US" sz="2000" dirty="0">
                <a:latin typeface="HY그래픽" pitchFamily="18" charset="-127"/>
                <a:ea typeface="HY그래픽" pitchFamily="18" charset="-127"/>
              </a:rPr>
              <a:t> 꽂기 → ③ 외형 석고 붓기 → ④ 원형 제거 → ⑤ </a:t>
            </a:r>
            <a:r>
              <a:rPr lang="ko-KR" altLang="en-US" sz="2000" dirty="0" err="1">
                <a:latin typeface="HY그래픽" pitchFamily="18" charset="-127"/>
                <a:ea typeface="HY그래픽" pitchFamily="18" charset="-127"/>
              </a:rPr>
              <a:t>이탈제</a:t>
            </a:r>
            <a:r>
              <a:rPr lang="ko-KR" altLang="en-US" sz="2000" dirty="0">
                <a:latin typeface="HY그래픽" pitchFamily="18" charset="-127"/>
                <a:ea typeface="HY그래픽" pitchFamily="18" charset="-127"/>
              </a:rPr>
              <a:t> 바르기 → ⑥ </a:t>
            </a:r>
            <a:r>
              <a:rPr lang="ko-KR" altLang="en-US" sz="2000" dirty="0" err="1">
                <a:latin typeface="HY그래픽" pitchFamily="18" charset="-127"/>
                <a:ea typeface="HY그래픽" pitchFamily="18" charset="-127"/>
              </a:rPr>
              <a:t>내형</a:t>
            </a:r>
            <a:r>
              <a:rPr lang="ko-KR" altLang="en-US" sz="2000" dirty="0">
                <a:latin typeface="HY그래픽" pitchFamily="18" charset="-127"/>
                <a:ea typeface="HY그래픽" pitchFamily="18" charset="-127"/>
              </a:rPr>
              <a:t> </a:t>
            </a:r>
            <a:r>
              <a:rPr lang="ko-KR" altLang="en-US" sz="2000" dirty="0" err="1">
                <a:latin typeface="HY그래픽" pitchFamily="18" charset="-127"/>
                <a:ea typeface="HY그래픽" pitchFamily="18" charset="-127"/>
              </a:rPr>
              <a:t>석고붓기</a:t>
            </a:r>
            <a:r>
              <a:rPr lang="ko-KR" altLang="en-US" sz="2000" dirty="0">
                <a:latin typeface="HY그래픽" pitchFamily="18" charset="-127"/>
                <a:ea typeface="HY그래픽" pitchFamily="18" charset="-127"/>
              </a:rPr>
              <a:t> → ⑦ </a:t>
            </a:r>
            <a:r>
              <a:rPr lang="ko-KR" altLang="en-US" sz="2000" dirty="0" err="1">
                <a:latin typeface="HY그래픽" pitchFamily="18" charset="-127"/>
                <a:ea typeface="HY그래픽" pitchFamily="18" charset="-127"/>
              </a:rPr>
              <a:t>외형깨기</a:t>
            </a:r>
            <a:endParaRPr lang="ko-KR" altLang="en-US" sz="2000" dirty="0">
              <a:latin typeface="HY그래픽" pitchFamily="18" charset="-127"/>
              <a:ea typeface="HY그래픽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1324269" y="4772949"/>
            <a:ext cx="748883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ko-KR" altLang="en-US" dirty="0"/>
          </a:p>
          <a:p>
            <a:r>
              <a:rPr lang="ko-KR" altLang="en-US" sz="2000" dirty="0">
                <a:latin typeface="HY그래픽" pitchFamily="18" charset="-127"/>
                <a:ea typeface="HY그래픽" pitchFamily="18" charset="-127"/>
              </a:rPr>
              <a:t>부조 석고형 뜨기 </a:t>
            </a:r>
          </a:p>
          <a:p>
            <a:r>
              <a:rPr lang="ko-KR" altLang="en-US" sz="2000" dirty="0">
                <a:latin typeface="HY그래픽" pitchFamily="18" charset="-127"/>
                <a:ea typeface="HY그래픽" pitchFamily="18" charset="-127"/>
              </a:rPr>
              <a:t>① </a:t>
            </a:r>
            <a:r>
              <a:rPr lang="ko-KR" altLang="en-US" sz="2000" dirty="0" err="1">
                <a:latin typeface="HY그래픽" pitchFamily="18" charset="-127"/>
                <a:ea typeface="HY그래픽" pitchFamily="18" charset="-127"/>
              </a:rPr>
              <a:t>찱흙</a:t>
            </a:r>
            <a:r>
              <a:rPr lang="ko-KR" altLang="en-US" sz="2000" dirty="0">
                <a:latin typeface="HY그래픽" pitchFamily="18" charset="-127"/>
                <a:ea typeface="HY그래픽" pitchFamily="18" charset="-127"/>
              </a:rPr>
              <a:t> 원형 → ② 둑 쌓기 → ③ 외형 석고 붓기 → ④ </a:t>
            </a:r>
            <a:r>
              <a:rPr lang="ko-KR" altLang="en-US" sz="2000" dirty="0" err="1">
                <a:latin typeface="HY그래픽" pitchFamily="18" charset="-127"/>
                <a:ea typeface="HY그래픽" pitchFamily="18" charset="-127"/>
              </a:rPr>
              <a:t>찱흙</a:t>
            </a:r>
            <a:r>
              <a:rPr lang="ko-KR" altLang="en-US" sz="2000" dirty="0">
                <a:latin typeface="HY그래픽" pitchFamily="18" charset="-127"/>
                <a:ea typeface="HY그래픽" pitchFamily="18" charset="-127"/>
              </a:rPr>
              <a:t> 긁어내기 → ⑤ </a:t>
            </a:r>
            <a:r>
              <a:rPr lang="ko-KR" altLang="en-US" sz="2000" dirty="0" err="1">
                <a:latin typeface="HY그래픽" pitchFamily="18" charset="-127"/>
                <a:ea typeface="HY그래픽" pitchFamily="18" charset="-127"/>
              </a:rPr>
              <a:t>이탈제</a:t>
            </a:r>
            <a:r>
              <a:rPr lang="ko-KR" altLang="en-US" sz="2000" dirty="0">
                <a:latin typeface="HY그래픽" pitchFamily="18" charset="-127"/>
                <a:ea typeface="HY그래픽" pitchFamily="18" charset="-127"/>
              </a:rPr>
              <a:t> 바르기 → ⑥  </a:t>
            </a:r>
            <a:r>
              <a:rPr lang="ko-KR" altLang="en-US" sz="2000" dirty="0" err="1">
                <a:latin typeface="HY그래픽" pitchFamily="18" charset="-127"/>
                <a:ea typeface="HY그래픽" pitchFamily="18" charset="-127"/>
              </a:rPr>
              <a:t>내형</a:t>
            </a:r>
            <a:r>
              <a:rPr lang="ko-KR" altLang="en-US" sz="2000" dirty="0">
                <a:latin typeface="HY그래픽" pitchFamily="18" charset="-127"/>
                <a:ea typeface="HY그래픽" pitchFamily="18" charset="-127"/>
              </a:rPr>
              <a:t> 석고 붓기 → ⑦ 외형 석고 깨기</a:t>
            </a:r>
          </a:p>
        </p:txBody>
      </p:sp>
    </p:spTree>
    <p:extLst>
      <p:ext uri="{BB962C8B-B14F-4D97-AF65-F5344CB8AC3E}">
        <p14:creationId xmlns:p14="http://schemas.microsoft.com/office/powerpoint/2010/main" val="1401253087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332656"/>
            <a:ext cx="8466144" cy="5915744"/>
          </a:xfrm>
        </p:spPr>
        <p:txBody>
          <a:bodyPr/>
          <a:lstStyle/>
          <a:p>
            <a:endParaRPr lang="en-US" altLang="ko-KR" dirty="0" smtClean="0"/>
          </a:p>
          <a:p>
            <a:endParaRPr lang="en-US" altLang="ko-KR" dirty="0"/>
          </a:p>
          <a:p>
            <a:pPr marL="82296" indent="0">
              <a:buNone/>
            </a:pPr>
            <a:endParaRPr lang="en-US" altLang="ko-KR" dirty="0"/>
          </a:p>
          <a:p>
            <a:endParaRPr lang="en-US" altLang="ko-KR" dirty="0" smtClean="0"/>
          </a:p>
          <a:p>
            <a:r>
              <a:rPr lang="en-US" altLang="ko-KR" sz="4000" b="1" dirty="0"/>
              <a:t> </a:t>
            </a:r>
            <a:r>
              <a:rPr lang="en-US" altLang="ko-KR" sz="4000" b="1" dirty="0" smtClean="0"/>
              <a:t>        </a:t>
            </a:r>
            <a:r>
              <a:rPr lang="ko-KR" altLang="en-US" sz="4000" b="1" dirty="0" smtClean="0"/>
              <a:t>수업에 참여해 주셔서</a:t>
            </a:r>
            <a:r>
              <a:rPr lang="en-US" altLang="ko-KR" sz="4000" b="1" dirty="0" smtClean="0"/>
              <a:t>…</a:t>
            </a:r>
          </a:p>
          <a:p>
            <a:endParaRPr lang="en-US" altLang="ko-KR" sz="4000" b="1" dirty="0" smtClean="0"/>
          </a:p>
          <a:p>
            <a:r>
              <a:rPr lang="ko-KR" altLang="en-US" sz="4000" b="1" dirty="0" smtClean="0"/>
              <a:t>               감사합니다</a:t>
            </a:r>
            <a:r>
              <a:rPr lang="en-US" altLang="ko-KR" sz="4000" b="1" dirty="0" smtClean="0"/>
              <a:t>.</a:t>
            </a:r>
            <a:endParaRPr lang="ko-KR" alt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4110788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태양">
  <a:themeElements>
    <a:clrScheme name="태양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태양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Microsoft JhengHei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Microsoft JhengHei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태양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4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40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40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421</Words>
  <Application>Microsoft Office PowerPoint</Application>
  <PresentationFormat>화면 슬라이드 쇼(4:3)</PresentationFormat>
  <Paragraphs>68</Paragraphs>
  <Slides>9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0" baseType="lpstr">
      <vt:lpstr>태양</vt:lpstr>
      <vt:lpstr>회화 이론 9월 23일 (4강1부 - 4부 판화실기설명 )-동영상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아동과 미술치료</dc:title>
  <dc:creator>김지선</dc:creator>
  <cp:lastModifiedBy>win7</cp:lastModifiedBy>
  <cp:revision>100</cp:revision>
  <dcterms:created xsi:type="dcterms:W3CDTF">2012-01-04T14:05:53Z</dcterms:created>
  <dcterms:modified xsi:type="dcterms:W3CDTF">2020-09-22T10:34:23Z</dcterms:modified>
  <cp:version/>
</cp:coreProperties>
</file>